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1"/>
  </p:notesMasterIdLst>
  <p:sldIdLst>
    <p:sldId id="273" r:id="rId4"/>
    <p:sldId id="321" r:id="rId5"/>
    <p:sldId id="314" r:id="rId6"/>
    <p:sldId id="322" r:id="rId7"/>
    <p:sldId id="324" r:id="rId8"/>
    <p:sldId id="32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576E4-1498-44F0-846A-1A593DAD578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425B4-5004-4BF3-94C0-5AC8272E3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425B4-5004-4BF3-94C0-5AC8272E3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1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3D2A7-5F8D-4A41-BD4E-F7C5856F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=""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7" name="그림 개체 틀 2">
            <a:extLst>
              <a:ext uri="{FF2B5EF4-FFF2-40B4-BE49-F238E27FC236}">
                <a16:creationId xmlns=""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=""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=""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=""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3D2A7-5F8D-4A41-BD4E-F7C5856F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4ED34CC-3A85-48CC-9994-AF9BC61F30A9}"/>
              </a:ext>
            </a:extLst>
          </p:cNvPr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E083B62-F975-4538-BE7D-1581FF8255B6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6B647461-5653-432B-A29A-191CFD00AA6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93D32-C401-4CCA-AF0C-CC7DFE4FB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49FE674-D85C-4CFC-8436-F0B3D792B414}"/>
              </a:ext>
            </a:extLst>
          </p:cNvPr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>
              <a:extLst>
                <a:ext uri="{FF2B5EF4-FFF2-40B4-BE49-F238E27FC236}">
                  <a16:creationId xmlns="" xmlns:a16="http://schemas.microsoft.com/office/drawing/2014/main" id="{C38D6549-32C4-49F5-9672-3A21B3919318}"/>
                </a:ext>
              </a:extLst>
            </p:cNvPr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8A37E019-0AAF-4CDB-A12E-BC022BAF8E0C}"/>
                </a:ext>
              </a:extLst>
            </p:cNvPr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4B9E94C4-CBB8-4D2E-B3D7-0D2503C36522}"/>
                  </a:ext>
                </a:extLst>
              </p:cNvPr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AC96094E-BFBF-44C0-825F-D0C64E9D3C6E}"/>
                  </a:ext>
                </a:extLst>
              </p:cNvPr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21093A2B-5087-4142-B14D-956FED48A3F1}"/>
                  </a:ext>
                </a:extLst>
              </p:cNvPr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>
                <a:extLst>
                  <a:ext uri="{FF2B5EF4-FFF2-40B4-BE49-F238E27FC236}">
                    <a16:creationId xmlns="" xmlns:a16="http://schemas.microsoft.com/office/drawing/2014/main" id="{B900CAF3-772F-4592-BDDF-DE809E184DEE}"/>
                  </a:ext>
                </a:extLst>
              </p:cNvPr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>
                  <a:extLst>
                    <a:ext uri="{FF2B5EF4-FFF2-40B4-BE49-F238E27FC236}">
                      <a16:creationId xmlns="" xmlns:a16="http://schemas.microsoft.com/office/drawing/2014/main" id="{89CB343D-2C4C-4567-9DA1-2AF4A23F8980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>
                    <a:extLst>
                      <a:ext uri="{FF2B5EF4-FFF2-40B4-BE49-F238E27FC236}">
                        <a16:creationId xmlns="" xmlns:a16="http://schemas.microsoft.com/office/drawing/2014/main" id="{734846D8-D032-4362-A55B-7C62175F5A45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2" name="타원 23">
                    <a:extLst>
                      <a:ext uri="{FF2B5EF4-FFF2-40B4-BE49-F238E27FC236}">
                        <a16:creationId xmlns="" xmlns:a16="http://schemas.microsoft.com/office/drawing/2014/main" id="{BC8CBD47-A1E3-403F-BB2D-7B35C9782310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>
                  <a:extLst>
                    <a:ext uri="{FF2B5EF4-FFF2-40B4-BE49-F238E27FC236}">
                      <a16:creationId xmlns="" xmlns:a16="http://schemas.microsoft.com/office/drawing/2014/main" id="{3ACF0BD9-0664-4F33-818F-ED71EFCD70A1}"/>
                    </a:ext>
                  </a:extLst>
                </p:cNvPr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>
                <a:extLst>
                  <a:ext uri="{FF2B5EF4-FFF2-40B4-BE49-F238E27FC236}">
                    <a16:creationId xmlns="" xmlns:a16="http://schemas.microsoft.com/office/drawing/2014/main" id="{4EEC9D45-EB00-4181-9D4A-32D982206C6D}"/>
                  </a:ext>
                </a:extLst>
              </p:cNvPr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>
                  <a:extLst>
                    <a:ext uri="{FF2B5EF4-FFF2-40B4-BE49-F238E27FC236}">
                      <a16:creationId xmlns="" xmlns:a16="http://schemas.microsoft.com/office/drawing/2014/main" id="{D27259DB-01D0-4918-924F-DB857873DE41}"/>
                    </a:ext>
                  </a:extLst>
                </p:cNvPr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>
                    <a:extLst>
                      <a:ext uri="{FF2B5EF4-FFF2-40B4-BE49-F238E27FC236}">
                        <a16:creationId xmlns="" xmlns:a16="http://schemas.microsoft.com/office/drawing/2014/main" id="{F22CD297-0C4C-4F01-8BDE-3EE45C41FD2D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>
                    <a:extLst>
                      <a:ext uri="{FF2B5EF4-FFF2-40B4-BE49-F238E27FC236}">
                        <a16:creationId xmlns="" xmlns:a16="http://schemas.microsoft.com/office/drawing/2014/main" id="{E997E51A-B8EB-40B8-92BA-A67F8DBFFD1C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>
                  <a:extLst>
                    <a:ext uri="{FF2B5EF4-FFF2-40B4-BE49-F238E27FC236}">
                      <a16:creationId xmlns="" xmlns:a16="http://schemas.microsoft.com/office/drawing/2014/main" id="{39D6F055-98C5-478F-BA56-FDD3135C6DD9}"/>
                    </a:ext>
                  </a:extLst>
                </p:cNvPr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1" name="그룹 119">
                <a:extLst>
                  <a:ext uri="{FF2B5EF4-FFF2-40B4-BE49-F238E27FC236}">
                    <a16:creationId xmlns="" xmlns:a16="http://schemas.microsoft.com/office/drawing/2014/main" id="{47EFC9D1-9DEC-426E-8029-75AE5763BFF6}"/>
                  </a:ext>
                </a:extLst>
              </p:cNvPr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>
                  <a:extLst>
                    <a:ext uri="{FF2B5EF4-FFF2-40B4-BE49-F238E27FC236}">
                      <a16:creationId xmlns="" xmlns:a16="http://schemas.microsoft.com/office/drawing/2014/main" id="{AD0E7A37-8049-47AC-8B9B-FCD956C980F4}"/>
                    </a:ext>
                  </a:extLst>
                </p:cNvPr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" fmla="*/ 41 w 1173919"/>
                    <a:gd name="connsiteY0" fmla="*/ 932720 h 1519659"/>
                    <a:gd name="connsiteX1" fmla="*/ 610033 w 1173919"/>
                    <a:gd name="connsiteY1" fmla="*/ 0 h 1519659"/>
                    <a:gd name="connsiteX2" fmla="*/ 1173919 w 1173919"/>
                    <a:gd name="connsiteY2" fmla="*/ 932720 h 1519659"/>
                    <a:gd name="connsiteX3" fmla="*/ 586980 w 1173919"/>
                    <a:gd name="connsiteY3" fmla="*/ 1519659 h 1519659"/>
                    <a:gd name="connsiteX4" fmla="*/ 41 w 1173919"/>
                    <a:gd name="connsiteY4" fmla="*/ 932720 h 1519659"/>
                    <a:gd name="connsiteX0" fmla="*/ 74 w 1173952"/>
                    <a:gd name="connsiteY0" fmla="*/ 932720 h 1842389"/>
                    <a:gd name="connsiteX1" fmla="*/ 610066 w 1173952"/>
                    <a:gd name="connsiteY1" fmla="*/ 0 h 1842389"/>
                    <a:gd name="connsiteX2" fmla="*/ 1173952 w 1173952"/>
                    <a:gd name="connsiteY2" fmla="*/ 932720 h 1842389"/>
                    <a:gd name="connsiteX3" fmla="*/ 579329 w 1173952"/>
                    <a:gd name="connsiteY3" fmla="*/ 1842389 h 1842389"/>
                    <a:gd name="connsiteX4" fmla="*/ 74 w 1173952"/>
                    <a:gd name="connsiteY4" fmla="*/ 932720 h 1842389"/>
                    <a:gd name="connsiteX0" fmla="*/ 17 w 1173895"/>
                    <a:gd name="connsiteY0" fmla="*/ 932720 h 1842389"/>
                    <a:gd name="connsiteX1" fmla="*/ 610009 w 1173895"/>
                    <a:gd name="connsiteY1" fmla="*/ 0 h 1842389"/>
                    <a:gd name="connsiteX2" fmla="*/ 1173895 w 1173895"/>
                    <a:gd name="connsiteY2" fmla="*/ 932720 h 1842389"/>
                    <a:gd name="connsiteX3" fmla="*/ 579272 w 1173895"/>
                    <a:gd name="connsiteY3" fmla="*/ 1842389 h 1842389"/>
                    <a:gd name="connsiteX4" fmla="*/ 17 w 1173895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4536"/>
                    <a:gd name="connsiteY0" fmla="*/ 932720 h 1842389"/>
                    <a:gd name="connsiteX1" fmla="*/ 610534 w 1174536"/>
                    <a:gd name="connsiteY1" fmla="*/ 0 h 1842389"/>
                    <a:gd name="connsiteX2" fmla="*/ 1174420 w 1174536"/>
                    <a:gd name="connsiteY2" fmla="*/ 932720 h 1842389"/>
                    <a:gd name="connsiteX3" fmla="*/ 579797 w 1174536"/>
                    <a:gd name="connsiteY3" fmla="*/ 1842389 h 1842389"/>
                    <a:gd name="connsiteX4" fmla="*/ 542 w 117453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872 w 1144196"/>
                    <a:gd name="connsiteY0" fmla="*/ 932720 h 1842389"/>
                    <a:gd name="connsiteX1" fmla="*/ 580128 w 1144196"/>
                    <a:gd name="connsiteY1" fmla="*/ 0 h 1842389"/>
                    <a:gd name="connsiteX2" fmla="*/ 1144014 w 1144196"/>
                    <a:gd name="connsiteY2" fmla="*/ 932720 h 1842389"/>
                    <a:gd name="connsiteX3" fmla="*/ 549391 w 1144196"/>
                    <a:gd name="connsiteY3" fmla="*/ 1842389 h 1842389"/>
                    <a:gd name="connsiteX4" fmla="*/ 872 w 114419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3 w 1136147"/>
                    <a:gd name="connsiteY0" fmla="*/ 932723 h 1842395"/>
                    <a:gd name="connsiteX1" fmla="*/ 579829 w 1136147"/>
                    <a:gd name="connsiteY1" fmla="*/ 3 h 1842395"/>
                    <a:gd name="connsiteX2" fmla="*/ 1136031 w 1136147"/>
                    <a:gd name="connsiteY2" fmla="*/ 925039 h 1842395"/>
                    <a:gd name="connsiteX3" fmla="*/ 549092 w 1136147"/>
                    <a:gd name="connsiteY3" fmla="*/ 1842392 h 1842395"/>
                    <a:gd name="connsiteX4" fmla="*/ 573 w 1136147"/>
                    <a:gd name="connsiteY4" fmla="*/ 932723 h 1842395"/>
                    <a:gd name="connsiteX0" fmla="*/ 573 w 1136147"/>
                    <a:gd name="connsiteY0" fmla="*/ 894353 h 1842497"/>
                    <a:gd name="connsiteX1" fmla="*/ 579829 w 1136147"/>
                    <a:gd name="connsiteY1" fmla="*/ 53 h 1842497"/>
                    <a:gd name="connsiteX2" fmla="*/ 1136031 w 1136147"/>
                    <a:gd name="connsiteY2" fmla="*/ 925089 h 1842497"/>
                    <a:gd name="connsiteX3" fmla="*/ 549092 w 1136147"/>
                    <a:gd name="connsiteY3" fmla="*/ 1842442 h 1842497"/>
                    <a:gd name="connsiteX4" fmla="*/ 573 w 1136147"/>
                    <a:gd name="connsiteY4" fmla="*/ 894353 h 1842497"/>
                    <a:gd name="connsiteX0" fmla="*/ 573 w 1136147"/>
                    <a:gd name="connsiteY0" fmla="*/ 894358 h 1842502"/>
                    <a:gd name="connsiteX1" fmla="*/ 579829 w 1136147"/>
                    <a:gd name="connsiteY1" fmla="*/ 58 h 1842502"/>
                    <a:gd name="connsiteX2" fmla="*/ 1136031 w 1136147"/>
                    <a:gd name="connsiteY2" fmla="*/ 925094 h 1842502"/>
                    <a:gd name="connsiteX3" fmla="*/ 549092 w 1136147"/>
                    <a:gd name="connsiteY3" fmla="*/ 1842447 h 1842502"/>
                    <a:gd name="connsiteX4" fmla="*/ 573 w 1136147"/>
                    <a:gd name="connsiteY4" fmla="*/ 894358 h 1842502"/>
                    <a:gd name="connsiteX0" fmla="*/ 573 w 1136147"/>
                    <a:gd name="connsiteY0" fmla="*/ 894362 h 1842506"/>
                    <a:gd name="connsiteX1" fmla="*/ 579829 w 1136147"/>
                    <a:gd name="connsiteY1" fmla="*/ 62 h 1842506"/>
                    <a:gd name="connsiteX2" fmla="*/ 1136031 w 1136147"/>
                    <a:gd name="connsiteY2" fmla="*/ 925098 h 1842506"/>
                    <a:gd name="connsiteX3" fmla="*/ 549092 w 1136147"/>
                    <a:gd name="connsiteY3" fmla="*/ 1842451 h 1842506"/>
                    <a:gd name="connsiteX4" fmla="*/ 573 w 1136147"/>
                    <a:gd name="connsiteY4" fmla="*/ 894362 h 1842506"/>
                    <a:gd name="connsiteX0" fmla="*/ 573 w 1136031"/>
                    <a:gd name="connsiteY0" fmla="*/ 894362 h 1842506"/>
                    <a:gd name="connsiteX1" fmla="*/ 579829 w 1136031"/>
                    <a:gd name="connsiteY1" fmla="*/ 62 h 1842506"/>
                    <a:gd name="connsiteX2" fmla="*/ 1136031 w 1136031"/>
                    <a:gd name="connsiteY2" fmla="*/ 925098 h 1842506"/>
                    <a:gd name="connsiteX3" fmla="*/ 549092 w 1136031"/>
                    <a:gd name="connsiteY3" fmla="*/ 1842451 h 1842506"/>
                    <a:gd name="connsiteX4" fmla="*/ 573 w 1136031"/>
                    <a:gd name="connsiteY4" fmla="*/ 894362 h 1842506"/>
                    <a:gd name="connsiteX0" fmla="*/ 944 w 1136402"/>
                    <a:gd name="connsiteY0" fmla="*/ 894362 h 1842506"/>
                    <a:gd name="connsiteX1" fmla="*/ 580200 w 1136402"/>
                    <a:gd name="connsiteY1" fmla="*/ 62 h 1842506"/>
                    <a:gd name="connsiteX2" fmla="*/ 1136402 w 1136402"/>
                    <a:gd name="connsiteY2" fmla="*/ 925098 h 1842506"/>
                    <a:gd name="connsiteX3" fmla="*/ 549463 w 1136402"/>
                    <a:gd name="connsiteY3" fmla="*/ 1842451 h 1842506"/>
                    <a:gd name="connsiteX4" fmla="*/ 944 w 1136402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530 w 1175493"/>
                    <a:gd name="connsiteY0" fmla="*/ 904205 h 1842443"/>
                    <a:gd name="connsiteX1" fmla="*/ 619291 w 1175493"/>
                    <a:gd name="connsiteY1" fmla="*/ 29 h 1842443"/>
                    <a:gd name="connsiteX2" fmla="*/ 1175493 w 1175493"/>
                    <a:gd name="connsiteY2" fmla="*/ 925065 h 1842443"/>
                    <a:gd name="connsiteX3" fmla="*/ 588554 w 1175493"/>
                    <a:gd name="connsiteY3" fmla="*/ 1842418 h 1842443"/>
                    <a:gd name="connsiteX4" fmla="*/ 530 w 1175493"/>
                    <a:gd name="connsiteY4" fmla="*/ 904205 h 1842443"/>
                    <a:gd name="connsiteX0" fmla="*/ 527 w 1155736"/>
                    <a:gd name="connsiteY0" fmla="*/ 904205 h 1842443"/>
                    <a:gd name="connsiteX1" fmla="*/ 619288 w 1155736"/>
                    <a:gd name="connsiteY1" fmla="*/ 29 h 1842443"/>
                    <a:gd name="connsiteX2" fmla="*/ 1155736 w 1155736"/>
                    <a:gd name="connsiteY2" fmla="*/ 925065 h 1842443"/>
                    <a:gd name="connsiteX3" fmla="*/ 588551 w 1155736"/>
                    <a:gd name="connsiteY3" fmla="*/ 1842418 h 1842443"/>
                    <a:gd name="connsiteX4" fmla="*/ 527 w 1155736"/>
                    <a:gd name="connsiteY4" fmla="*/ 904205 h 1842443"/>
                    <a:gd name="connsiteX0" fmla="*/ 620 w 1155829"/>
                    <a:gd name="connsiteY0" fmla="*/ 904205 h 1842443"/>
                    <a:gd name="connsiteX1" fmla="*/ 619381 w 1155829"/>
                    <a:gd name="connsiteY1" fmla="*/ 29 h 1842443"/>
                    <a:gd name="connsiteX2" fmla="*/ 1155829 w 1155829"/>
                    <a:gd name="connsiteY2" fmla="*/ 925065 h 1842443"/>
                    <a:gd name="connsiteX3" fmla="*/ 588644 w 1155829"/>
                    <a:gd name="connsiteY3" fmla="*/ 1842418 h 1842443"/>
                    <a:gd name="connsiteX4" fmla="*/ 620 w 1155829"/>
                    <a:gd name="connsiteY4" fmla="*/ 904205 h 1842443"/>
                    <a:gd name="connsiteX0" fmla="*/ 853 w 1156062"/>
                    <a:gd name="connsiteY0" fmla="*/ 904570 h 1842808"/>
                    <a:gd name="connsiteX1" fmla="*/ 619614 w 1156062"/>
                    <a:gd name="connsiteY1" fmla="*/ 394 h 1842808"/>
                    <a:gd name="connsiteX2" fmla="*/ 1156062 w 1156062"/>
                    <a:gd name="connsiteY2" fmla="*/ 925430 h 1842808"/>
                    <a:gd name="connsiteX3" fmla="*/ 588877 w 1156062"/>
                    <a:gd name="connsiteY3" fmla="*/ 1842783 h 1842808"/>
                    <a:gd name="connsiteX4" fmla="*/ 853 w 1156062"/>
                    <a:gd name="connsiteY4" fmla="*/ 904570 h 1842808"/>
                    <a:gd name="connsiteX0" fmla="*/ 949 w 1156158"/>
                    <a:gd name="connsiteY0" fmla="*/ 904271 h 1842509"/>
                    <a:gd name="connsiteX1" fmla="*/ 619710 w 1156158"/>
                    <a:gd name="connsiteY1" fmla="*/ 95 h 1842509"/>
                    <a:gd name="connsiteX2" fmla="*/ 1156158 w 1156158"/>
                    <a:gd name="connsiteY2" fmla="*/ 925131 h 1842509"/>
                    <a:gd name="connsiteX3" fmla="*/ 588973 w 1156158"/>
                    <a:gd name="connsiteY3" fmla="*/ 1842484 h 1842509"/>
                    <a:gd name="connsiteX4" fmla="*/ 949 w 1156158"/>
                    <a:gd name="connsiteY4" fmla="*/ 904271 h 1842509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184 w 1155393"/>
                    <a:gd name="connsiteY0" fmla="*/ 904270 h 1842508"/>
                    <a:gd name="connsiteX1" fmla="*/ 599192 w 1155393"/>
                    <a:gd name="connsiteY1" fmla="*/ 94 h 1842508"/>
                    <a:gd name="connsiteX2" fmla="*/ 1155393 w 1155393"/>
                    <a:gd name="connsiteY2" fmla="*/ 925130 h 1842508"/>
                    <a:gd name="connsiteX3" fmla="*/ 588208 w 1155393"/>
                    <a:gd name="connsiteY3" fmla="*/ 1842483 h 1842508"/>
                    <a:gd name="connsiteX4" fmla="*/ 184 w 1155393"/>
                    <a:gd name="connsiteY4" fmla="*/ 904270 h 1842508"/>
                    <a:gd name="connsiteX0" fmla="*/ 184 w 1155393"/>
                    <a:gd name="connsiteY0" fmla="*/ 904240 h 1842478"/>
                    <a:gd name="connsiteX1" fmla="*/ 599192 w 1155393"/>
                    <a:gd name="connsiteY1" fmla="*/ 64 h 1842478"/>
                    <a:gd name="connsiteX2" fmla="*/ 1155393 w 1155393"/>
                    <a:gd name="connsiteY2" fmla="*/ 925100 h 1842478"/>
                    <a:gd name="connsiteX3" fmla="*/ 588208 w 1155393"/>
                    <a:gd name="connsiteY3" fmla="*/ 1842453 h 1842478"/>
                    <a:gd name="connsiteX4" fmla="*/ 184 w 1155393"/>
                    <a:gd name="connsiteY4" fmla="*/ 904240 h 1842478"/>
                    <a:gd name="connsiteX0" fmla="*/ 184 w 1155393"/>
                    <a:gd name="connsiteY0" fmla="*/ 904259 h 1842497"/>
                    <a:gd name="connsiteX1" fmla="*/ 599192 w 1155393"/>
                    <a:gd name="connsiteY1" fmla="*/ 83 h 1842497"/>
                    <a:gd name="connsiteX2" fmla="*/ 1155393 w 1155393"/>
                    <a:gd name="connsiteY2" fmla="*/ 925119 h 1842497"/>
                    <a:gd name="connsiteX3" fmla="*/ 588208 w 1155393"/>
                    <a:gd name="connsiteY3" fmla="*/ 1842472 h 1842497"/>
                    <a:gd name="connsiteX4" fmla="*/ 184 w 1155393"/>
                    <a:gd name="connsiteY4" fmla="*/ 904259 h 1842497"/>
                    <a:gd name="connsiteX0" fmla="*/ 184 w 1155718"/>
                    <a:gd name="connsiteY0" fmla="*/ 904235 h 1842465"/>
                    <a:gd name="connsiteX1" fmla="*/ 599192 w 1155718"/>
                    <a:gd name="connsiteY1" fmla="*/ 59 h 1842465"/>
                    <a:gd name="connsiteX2" fmla="*/ 1155393 w 1155718"/>
                    <a:gd name="connsiteY2" fmla="*/ 925095 h 1842465"/>
                    <a:gd name="connsiteX3" fmla="*/ 588208 w 1155718"/>
                    <a:gd name="connsiteY3" fmla="*/ 1842448 h 1842465"/>
                    <a:gd name="connsiteX4" fmla="*/ 184 w 1155718"/>
                    <a:gd name="connsiteY4" fmla="*/ 904235 h 1842465"/>
                    <a:gd name="connsiteX0" fmla="*/ 9 w 1155230"/>
                    <a:gd name="connsiteY0" fmla="*/ 933851 h 1872079"/>
                    <a:gd name="connsiteX1" fmla="*/ 599017 w 1155230"/>
                    <a:gd name="connsiteY1" fmla="*/ 46 h 1872079"/>
                    <a:gd name="connsiteX2" fmla="*/ 1155218 w 1155230"/>
                    <a:gd name="connsiteY2" fmla="*/ 954711 h 1872079"/>
                    <a:gd name="connsiteX3" fmla="*/ 588033 w 1155230"/>
                    <a:gd name="connsiteY3" fmla="*/ 1872064 h 1872079"/>
                    <a:gd name="connsiteX4" fmla="*/ 9 w 1155230"/>
                    <a:gd name="connsiteY4" fmla="*/ 933851 h 1872079"/>
                    <a:gd name="connsiteX0" fmla="*/ 184 w 1155405"/>
                    <a:gd name="connsiteY0" fmla="*/ 933851 h 1872078"/>
                    <a:gd name="connsiteX1" fmla="*/ 599192 w 1155405"/>
                    <a:gd name="connsiteY1" fmla="*/ 46 h 1872078"/>
                    <a:gd name="connsiteX2" fmla="*/ 1155393 w 1155405"/>
                    <a:gd name="connsiteY2" fmla="*/ 954711 h 1872078"/>
                    <a:gd name="connsiteX3" fmla="*/ 588208 w 1155405"/>
                    <a:gd name="connsiteY3" fmla="*/ 1872064 h 1872078"/>
                    <a:gd name="connsiteX4" fmla="*/ 184 w 1155405"/>
                    <a:gd name="connsiteY4" fmla="*/ 933851 h 1872078"/>
                    <a:gd name="connsiteX0" fmla="*/ 184 w 1155572"/>
                    <a:gd name="connsiteY0" fmla="*/ 933863 h 1872093"/>
                    <a:gd name="connsiteX1" fmla="*/ 599192 w 1155572"/>
                    <a:gd name="connsiteY1" fmla="*/ 58 h 1872093"/>
                    <a:gd name="connsiteX2" fmla="*/ 1155393 w 1155572"/>
                    <a:gd name="connsiteY2" fmla="*/ 954723 h 1872093"/>
                    <a:gd name="connsiteX3" fmla="*/ 588208 w 1155572"/>
                    <a:gd name="connsiteY3" fmla="*/ 1872076 h 1872093"/>
                    <a:gd name="connsiteX4" fmla="*/ 184 w 1155572"/>
                    <a:gd name="connsiteY4" fmla="*/ 933863 h 1872093"/>
                    <a:gd name="connsiteX0" fmla="*/ 184 w 1155560"/>
                    <a:gd name="connsiteY0" fmla="*/ 933863 h 1872094"/>
                    <a:gd name="connsiteX1" fmla="*/ 599192 w 1155560"/>
                    <a:gd name="connsiteY1" fmla="*/ 58 h 1872094"/>
                    <a:gd name="connsiteX2" fmla="*/ 1155393 w 1155560"/>
                    <a:gd name="connsiteY2" fmla="*/ 954723 h 1872094"/>
                    <a:gd name="connsiteX3" fmla="*/ 588208 w 1155560"/>
                    <a:gd name="connsiteY3" fmla="*/ 1872076 h 1872094"/>
                    <a:gd name="connsiteX4" fmla="*/ 184 w 1155560"/>
                    <a:gd name="connsiteY4" fmla="*/ 933863 h 187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3" name="사다리꼴 121">
                  <a:extLst>
                    <a:ext uri="{FF2B5EF4-FFF2-40B4-BE49-F238E27FC236}">
                      <a16:creationId xmlns="" xmlns:a16="http://schemas.microsoft.com/office/drawing/2014/main" id="{51BE97F7-B91D-45F8-B860-6F124E1EEE61}"/>
                    </a:ext>
                  </a:extLst>
                </p:cNvPr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>
                  <a:extLst>
                    <a:ext uri="{FF2B5EF4-FFF2-40B4-BE49-F238E27FC236}">
                      <a16:creationId xmlns="" xmlns:a16="http://schemas.microsoft.com/office/drawing/2014/main" id="{655435A7-AA25-478B-8B62-C86C54B6C66E}"/>
                    </a:ext>
                  </a:extLst>
                </p:cNvPr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>
            <a:extLst>
              <a:ext uri="{FF2B5EF4-FFF2-40B4-BE49-F238E27FC236}">
                <a16:creationId xmlns=""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=""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=""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=""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93D32-C401-4CCA-AF0C-CC7DFE4FB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=""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=""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93D32-C401-4CCA-AF0C-CC7DFE4FB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93D32-C401-4CCA-AF0C-CC7DFE4FB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93D32-C401-4CCA-AF0C-CC7DFE4FB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=""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3D2A7-5F8D-4A41-BD4E-F7C5856F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3D32-C401-4CCA-AF0C-CC7DFE4FB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A019-88CC-4EC9-8EDE-E59D6E36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B030F607-5141-4D85-835E-B603C1B0EC57}"/>
              </a:ext>
            </a:extLst>
          </p:cNvPr>
          <p:cNvSpPr/>
          <p:nvPr/>
        </p:nvSpPr>
        <p:spPr>
          <a:xfrm rot="3091287">
            <a:off x="8388201" y="2924329"/>
            <a:ext cx="2315926" cy="294289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66A4824-C2B5-4DE7-9D20-B5B96CEEC676}"/>
              </a:ext>
            </a:extLst>
          </p:cNvPr>
          <p:cNvSpPr/>
          <p:nvPr/>
        </p:nvSpPr>
        <p:spPr>
          <a:xfrm>
            <a:off x="0" y="4371975"/>
            <a:ext cx="12191852" cy="248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11890A1C-3EF2-4A71-B080-5425A8A39906}"/>
              </a:ext>
            </a:extLst>
          </p:cNvPr>
          <p:cNvSpPr/>
          <p:nvPr/>
        </p:nvSpPr>
        <p:spPr>
          <a:xfrm rot="1527593">
            <a:off x="10724366" y="1979522"/>
            <a:ext cx="1301529" cy="1066826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0B33006F-9E85-49B1-9543-7807AD385C8D}"/>
              </a:ext>
            </a:extLst>
          </p:cNvPr>
          <p:cNvSpPr/>
          <p:nvPr/>
        </p:nvSpPr>
        <p:spPr>
          <a:xfrm>
            <a:off x="8839953" y="295063"/>
            <a:ext cx="2102606" cy="1104418"/>
          </a:xfrm>
          <a:custGeom>
            <a:avLst/>
            <a:gdLst>
              <a:gd name="connsiteX0" fmla="*/ 46837 w 2024361"/>
              <a:gd name="connsiteY0" fmla="*/ 969645 h 1063319"/>
              <a:gd name="connsiteX1" fmla="*/ 1977524 w 2024361"/>
              <a:gd name="connsiteY1" fmla="*/ 969645 h 1063319"/>
              <a:gd name="connsiteX2" fmla="*/ 2024361 w 2024361"/>
              <a:gd name="connsiteY2" fmla="*/ 1016482 h 1063319"/>
              <a:gd name="connsiteX3" fmla="*/ 1977524 w 2024361"/>
              <a:gd name="connsiteY3" fmla="*/ 1063319 h 1063319"/>
              <a:gd name="connsiteX4" fmla="*/ 46837 w 2024361"/>
              <a:gd name="connsiteY4" fmla="*/ 1063319 h 1063319"/>
              <a:gd name="connsiteX5" fmla="*/ 0 w 2024361"/>
              <a:gd name="connsiteY5" fmla="*/ 1016482 h 1063319"/>
              <a:gd name="connsiteX6" fmla="*/ 46837 w 2024361"/>
              <a:gd name="connsiteY6" fmla="*/ 969645 h 1063319"/>
              <a:gd name="connsiteX7" fmla="*/ 902931 w 2024361"/>
              <a:gd name="connsiteY7" fmla="*/ 0 h 1063319"/>
              <a:gd name="connsiteX8" fmla="*/ 1107028 w 2024361"/>
              <a:gd name="connsiteY8" fmla="*/ 0 h 1063319"/>
              <a:gd name="connsiteX9" fmla="*/ 1174137 w 2024361"/>
              <a:gd name="connsiteY9" fmla="*/ 67109 h 1063319"/>
              <a:gd name="connsiteX10" fmla="*/ 1174137 w 2024361"/>
              <a:gd name="connsiteY10" fmla="*/ 87756 h 1063319"/>
              <a:gd name="connsiteX11" fmla="*/ 1107028 w 2024361"/>
              <a:gd name="connsiteY11" fmla="*/ 154865 h 1063319"/>
              <a:gd name="connsiteX12" fmla="*/ 1093042 w 2024361"/>
              <a:gd name="connsiteY12" fmla="*/ 154865 h 1063319"/>
              <a:gd name="connsiteX13" fmla="*/ 1093042 w 2024361"/>
              <a:gd name="connsiteY13" fmla="*/ 226671 h 1063319"/>
              <a:gd name="connsiteX14" fmla="*/ 1124230 w 2024361"/>
              <a:gd name="connsiteY14" fmla="*/ 227657 h 1063319"/>
              <a:gd name="connsiteX15" fmla="*/ 1535959 w 2024361"/>
              <a:gd name="connsiteY15" fmla="*/ 359320 h 1063319"/>
              <a:gd name="connsiteX16" fmla="*/ 1955449 w 2024361"/>
              <a:gd name="connsiteY16" fmla="*/ 899670 h 1063319"/>
              <a:gd name="connsiteX17" fmla="*/ 1959031 w 2024361"/>
              <a:gd name="connsiteY17" fmla="*/ 914250 h 1063319"/>
              <a:gd name="connsiteX18" fmla="*/ 65332 w 2024361"/>
              <a:gd name="connsiteY18" fmla="*/ 914250 h 1063319"/>
              <a:gd name="connsiteX19" fmla="*/ 73185 w 2024361"/>
              <a:gd name="connsiteY19" fmla="*/ 887918 h 1063319"/>
              <a:gd name="connsiteX20" fmla="*/ 474022 w 2024361"/>
              <a:gd name="connsiteY20" fmla="*/ 359305 h 1063319"/>
              <a:gd name="connsiteX21" fmla="*/ 835976 w 2024361"/>
              <a:gd name="connsiteY21" fmla="*/ 235471 h 1063319"/>
              <a:gd name="connsiteX22" fmla="*/ 916917 w 2024361"/>
              <a:gd name="connsiteY22" fmla="*/ 228413 h 1063319"/>
              <a:gd name="connsiteX23" fmla="*/ 916917 w 2024361"/>
              <a:gd name="connsiteY23" fmla="*/ 154865 h 1063319"/>
              <a:gd name="connsiteX24" fmla="*/ 902931 w 2024361"/>
              <a:gd name="connsiteY24" fmla="*/ 154865 h 1063319"/>
              <a:gd name="connsiteX25" fmla="*/ 835822 w 2024361"/>
              <a:gd name="connsiteY25" fmla="*/ 87756 h 1063319"/>
              <a:gd name="connsiteX26" fmla="*/ 835822 w 2024361"/>
              <a:gd name="connsiteY26" fmla="*/ 67109 h 1063319"/>
              <a:gd name="connsiteX27" fmla="*/ 902931 w 2024361"/>
              <a:gd name="connsiteY27" fmla="*/ 0 h 10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4361" h="1063319">
                <a:moveTo>
                  <a:pt x="46837" y="969645"/>
                </a:moveTo>
                <a:lnTo>
                  <a:pt x="1977524" y="969645"/>
                </a:lnTo>
                <a:cubicBezTo>
                  <a:pt x="2003391" y="969645"/>
                  <a:pt x="2024361" y="990615"/>
                  <a:pt x="2024361" y="1016482"/>
                </a:cubicBezTo>
                <a:cubicBezTo>
                  <a:pt x="2024361" y="1042349"/>
                  <a:pt x="2003391" y="1063319"/>
                  <a:pt x="1977524" y="1063319"/>
                </a:cubicBezTo>
                <a:lnTo>
                  <a:pt x="46837" y="1063319"/>
                </a:lnTo>
                <a:cubicBezTo>
                  <a:pt x="20970" y="1063319"/>
                  <a:pt x="0" y="1042349"/>
                  <a:pt x="0" y="1016482"/>
                </a:cubicBezTo>
                <a:cubicBezTo>
                  <a:pt x="0" y="990615"/>
                  <a:pt x="20970" y="969645"/>
                  <a:pt x="46837" y="969645"/>
                </a:cubicBezTo>
                <a:close/>
                <a:moveTo>
                  <a:pt x="902931" y="0"/>
                </a:moveTo>
                <a:lnTo>
                  <a:pt x="1107028" y="0"/>
                </a:lnTo>
                <a:cubicBezTo>
                  <a:pt x="1144091" y="0"/>
                  <a:pt x="1174137" y="30046"/>
                  <a:pt x="1174137" y="67109"/>
                </a:cubicBezTo>
                <a:lnTo>
                  <a:pt x="1174137" y="87756"/>
                </a:lnTo>
                <a:cubicBezTo>
                  <a:pt x="1174137" y="124819"/>
                  <a:pt x="1144091" y="154865"/>
                  <a:pt x="1107028" y="154865"/>
                </a:cubicBezTo>
                <a:lnTo>
                  <a:pt x="1093042" y="154865"/>
                </a:lnTo>
                <a:lnTo>
                  <a:pt x="1093042" y="226671"/>
                </a:lnTo>
                <a:lnTo>
                  <a:pt x="1124230" y="227657"/>
                </a:lnTo>
                <a:cubicBezTo>
                  <a:pt x="1270157" y="241304"/>
                  <a:pt x="1414232" y="282847"/>
                  <a:pt x="1535959" y="359320"/>
                </a:cubicBezTo>
                <a:cubicBezTo>
                  <a:pt x="1738838" y="486775"/>
                  <a:pt x="1884893" y="679811"/>
                  <a:pt x="1955449" y="899670"/>
                </a:cubicBezTo>
                <a:lnTo>
                  <a:pt x="1959031" y="914250"/>
                </a:lnTo>
                <a:lnTo>
                  <a:pt x="65332" y="914250"/>
                </a:lnTo>
                <a:lnTo>
                  <a:pt x="73185" y="887918"/>
                </a:lnTo>
                <a:cubicBezTo>
                  <a:pt x="158267" y="658940"/>
                  <a:pt x="315388" y="458958"/>
                  <a:pt x="474022" y="359305"/>
                </a:cubicBezTo>
                <a:cubicBezTo>
                  <a:pt x="569202" y="299514"/>
                  <a:pt x="696685" y="255890"/>
                  <a:pt x="835976" y="235471"/>
                </a:cubicBezTo>
                <a:lnTo>
                  <a:pt x="916917" y="228413"/>
                </a:lnTo>
                <a:lnTo>
                  <a:pt x="916917" y="154865"/>
                </a:lnTo>
                <a:lnTo>
                  <a:pt x="902931" y="154865"/>
                </a:lnTo>
                <a:cubicBezTo>
                  <a:pt x="865868" y="154865"/>
                  <a:pt x="835822" y="124819"/>
                  <a:pt x="835822" y="87756"/>
                </a:cubicBezTo>
                <a:lnTo>
                  <a:pt x="835822" y="67109"/>
                </a:lnTo>
                <a:cubicBezTo>
                  <a:pt x="835822" y="30046"/>
                  <a:pt x="865868" y="0"/>
                  <a:pt x="90293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288A094A-5DC6-4D04-813B-D0198039EDE6}"/>
              </a:ext>
            </a:extLst>
          </p:cNvPr>
          <p:cNvSpPr/>
          <p:nvPr/>
        </p:nvSpPr>
        <p:spPr>
          <a:xfrm rot="19901219">
            <a:off x="1263062" y="2834151"/>
            <a:ext cx="187146" cy="1195958"/>
          </a:xfrm>
          <a:custGeom>
            <a:avLst/>
            <a:gdLst>
              <a:gd name="connsiteX0" fmla="*/ 42360 w 283914"/>
              <a:gd name="connsiteY0" fmla="*/ 0 h 1814359"/>
              <a:gd name="connsiteX1" fmla="*/ 54179 w 283914"/>
              <a:gd name="connsiteY1" fmla="*/ 4263 h 1814359"/>
              <a:gd name="connsiteX2" fmla="*/ 58533 w 283914"/>
              <a:gd name="connsiteY2" fmla="*/ 13419 h 1814359"/>
              <a:gd name="connsiteX3" fmla="*/ 58533 w 283914"/>
              <a:gd name="connsiteY3" fmla="*/ 386942 h 1814359"/>
              <a:gd name="connsiteX4" fmla="*/ 76160 w 283914"/>
              <a:gd name="connsiteY4" fmla="*/ 402293 h 1814359"/>
              <a:gd name="connsiteX5" fmla="*/ 93787 w 283914"/>
              <a:gd name="connsiteY5" fmla="*/ 386942 h 1814359"/>
              <a:gd name="connsiteX6" fmla="*/ 93787 w 283914"/>
              <a:gd name="connsiteY6" fmla="*/ 14507 h 1814359"/>
              <a:gd name="connsiteX7" fmla="*/ 98658 w 283914"/>
              <a:gd name="connsiteY7" fmla="*/ 4263 h 1814359"/>
              <a:gd name="connsiteX8" fmla="*/ 110477 w 283914"/>
              <a:gd name="connsiteY8" fmla="*/ 0 h 1814359"/>
              <a:gd name="connsiteX9" fmla="*/ 122295 w 283914"/>
              <a:gd name="connsiteY9" fmla="*/ 4263 h 1814359"/>
              <a:gd name="connsiteX10" fmla="*/ 126028 w 283914"/>
              <a:gd name="connsiteY10" fmla="*/ 12112 h 1814359"/>
              <a:gd name="connsiteX11" fmla="*/ 126027 w 283914"/>
              <a:gd name="connsiteY11" fmla="*/ 386789 h 1814359"/>
              <a:gd name="connsiteX12" fmla="*/ 143654 w 283914"/>
              <a:gd name="connsiteY12" fmla="*/ 402141 h 1814359"/>
              <a:gd name="connsiteX13" fmla="*/ 161281 w 283914"/>
              <a:gd name="connsiteY13" fmla="*/ 386789 h 1814359"/>
              <a:gd name="connsiteX14" fmla="*/ 161281 w 283914"/>
              <a:gd name="connsiteY14" fmla="*/ 12671 h 1814359"/>
              <a:gd name="connsiteX15" fmla="*/ 165280 w 283914"/>
              <a:gd name="connsiteY15" fmla="*/ 4263 h 1814359"/>
              <a:gd name="connsiteX16" fmla="*/ 177098 w 283914"/>
              <a:gd name="connsiteY16" fmla="*/ 0 h 1814359"/>
              <a:gd name="connsiteX17" fmla="*/ 188917 w 283914"/>
              <a:gd name="connsiteY17" fmla="*/ 4263 h 1814359"/>
              <a:gd name="connsiteX18" fmla="*/ 193523 w 283914"/>
              <a:gd name="connsiteY18" fmla="*/ 13949 h 1814359"/>
              <a:gd name="connsiteX19" fmla="*/ 193523 w 283914"/>
              <a:gd name="connsiteY19" fmla="*/ 383300 h 1814359"/>
              <a:gd name="connsiteX20" fmla="*/ 211150 w 283914"/>
              <a:gd name="connsiteY20" fmla="*/ 398651 h 1814359"/>
              <a:gd name="connsiteX21" fmla="*/ 228777 w 283914"/>
              <a:gd name="connsiteY21" fmla="*/ 383300 h 1814359"/>
              <a:gd name="connsiteX22" fmla="*/ 228777 w 283914"/>
              <a:gd name="connsiteY22" fmla="*/ 13976 h 1814359"/>
              <a:gd name="connsiteX23" fmla="*/ 233396 w 283914"/>
              <a:gd name="connsiteY23" fmla="*/ 4263 h 1814359"/>
              <a:gd name="connsiteX24" fmla="*/ 245215 w 283914"/>
              <a:gd name="connsiteY24" fmla="*/ 0 h 1814359"/>
              <a:gd name="connsiteX25" fmla="*/ 261928 w 283914"/>
              <a:gd name="connsiteY25" fmla="*/ 14556 h 1814359"/>
              <a:gd name="connsiteX26" fmla="*/ 283914 w 283914"/>
              <a:gd name="connsiteY26" fmla="*/ 553277 h 1814359"/>
              <a:gd name="connsiteX27" fmla="*/ 181505 w 283914"/>
              <a:gd name="connsiteY27" fmla="*/ 706175 h 1814359"/>
              <a:gd name="connsiteX28" fmla="*/ 181723 w 283914"/>
              <a:gd name="connsiteY28" fmla="*/ 706175 h 1814359"/>
              <a:gd name="connsiteX29" fmla="*/ 202579 w 283914"/>
              <a:gd name="connsiteY29" fmla="*/ 1752609 h 1814359"/>
              <a:gd name="connsiteX30" fmla="*/ 202348 w 283914"/>
              <a:gd name="connsiteY30" fmla="*/ 1752609 h 1814359"/>
              <a:gd name="connsiteX31" fmla="*/ 202579 w 283914"/>
              <a:gd name="connsiteY31" fmla="*/ 1753752 h 1814359"/>
              <a:gd name="connsiteX32" fmla="*/ 141972 w 283914"/>
              <a:gd name="connsiteY32" fmla="*/ 1814359 h 1814359"/>
              <a:gd name="connsiteX33" fmla="*/ 81365 w 283914"/>
              <a:gd name="connsiteY33" fmla="*/ 1753752 h 1814359"/>
              <a:gd name="connsiteX34" fmla="*/ 81596 w 283914"/>
              <a:gd name="connsiteY34" fmla="*/ 1752609 h 1814359"/>
              <a:gd name="connsiteX35" fmla="*/ 81365 w 283914"/>
              <a:gd name="connsiteY35" fmla="*/ 1752609 h 1814359"/>
              <a:gd name="connsiteX36" fmla="*/ 102221 w 283914"/>
              <a:gd name="connsiteY36" fmla="*/ 706175 h 1814359"/>
              <a:gd name="connsiteX37" fmla="*/ 102440 w 283914"/>
              <a:gd name="connsiteY37" fmla="*/ 706175 h 1814359"/>
              <a:gd name="connsiteX38" fmla="*/ 32 w 283914"/>
              <a:gd name="connsiteY38" fmla="*/ 553277 h 1814359"/>
              <a:gd name="connsiteX39" fmla="*/ 25647 w 283914"/>
              <a:gd name="connsiteY39" fmla="*/ 14556 h 1814359"/>
              <a:gd name="connsiteX40" fmla="*/ 42360 w 283914"/>
              <a:gd name="connsiteY40" fmla="*/ 0 h 18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3914" h="1814359">
                <a:moveTo>
                  <a:pt x="42360" y="0"/>
                </a:moveTo>
                <a:cubicBezTo>
                  <a:pt x="46976" y="0"/>
                  <a:pt x="51154" y="1630"/>
                  <a:pt x="54179" y="4263"/>
                </a:cubicBezTo>
                <a:lnTo>
                  <a:pt x="58533" y="13419"/>
                </a:lnTo>
                <a:cubicBezTo>
                  <a:pt x="58533" y="137926"/>
                  <a:pt x="58533" y="262434"/>
                  <a:pt x="58533" y="386942"/>
                </a:cubicBezTo>
                <a:cubicBezTo>
                  <a:pt x="58533" y="395420"/>
                  <a:pt x="66424" y="402293"/>
                  <a:pt x="76160" y="402293"/>
                </a:cubicBezTo>
                <a:cubicBezTo>
                  <a:pt x="85895" y="402293"/>
                  <a:pt x="93787" y="395420"/>
                  <a:pt x="93787" y="386942"/>
                </a:cubicBezTo>
                <a:lnTo>
                  <a:pt x="93787" y="14507"/>
                </a:lnTo>
                <a:lnTo>
                  <a:pt x="98658" y="4263"/>
                </a:lnTo>
                <a:cubicBezTo>
                  <a:pt x="101683" y="1630"/>
                  <a:pt x="105861" y="0"/>
                  <a:pt x="110477" y="0"/>
                </a:cubicBezTo>
                <a:cubicBezTo>
                  <a:pt x="115092" y="0"/>
                  <a:pt x="119271" y="1630"/>
                  <a:pt x="122295" y="4263"/>
                </a:cubicBezTo>
                <a:lnTo>
                  <a:pt x="126028" y="12112"/>
                </a:lnTo>
                <a:cubicBezTo>
                  <a:pt x="126028" y="137004"/>
                  <a:pt x="126027" y="261897"/>
                  <a:pt x="126027" y="386789"/>
                </a:cubicBezTo>
                <a:cubicBezTo>
                  <a:pt x="126027" y="395267"/>
                  <a:pt x="133919" y="402141"/>
                  <a:pt x="143654" y="402141"/>
                </a:cubicBezTo>
                <a:cubicBezTo>
                  <a:pt x="153389" y="402141"/>
                  <a:pt x="161281" y="395267"/>
                  <a:pt x="161281" y="386789"/>
                </a:cubicBezTo>
                <a:lnTo>
                  <a:pt x="161281" y="12671"/>
                </a:lnTo>
                <a:lnTo>
                  <a:pt x="165280" y="4263"/>
                </a:lnTo>
                <a:cubicBezTo>
                  <a:pt x="168305" y="1630"/>
                  <a:pt x="172483" y="0"/>
                  <a:pt x="177098" y="0"/>
                </a:cubicBezTo>
                <a:cubicBezTo>
                  <a:pt x="181714" y="0"/>
                  <a:pt x="185892" y="1630"/>
                  <a:pt x="188917" y="4263"/>
                </a:cubicBezTo>
                <a:lnTo>
                  <a:pt x="193523" y="13949"/>
                </a:lnTo>
                <a:cubicBezTo>
                  <a:pt x="193523" y="137066"/>
                  <a:pt x="193523" y="260183"/>
                  <a:pt x="193523" y="383300"/>
                </a:cubicBezTo>
                <a:cubicBezTo>
                  <a:pt x="193523" y="391778"/>
                  <a:pt x="201415" y="398651"/>
                  <a:pt x="211150" y="398651"/>
                </a:cubicBezTo>
                <a:cubicBezTo>
                  <a:pt x="220885" y="398651"/>
                  <a:pt x="228777" y="391778"/>
                  <a:pt x="228777" y="383300"/>
                </a:cubicBezTo>
                <a:lnTo>
                  <a:pt x="228777" y="13976"/>
                </a:lnTo>
                <a:lnTo>
                  <a:pt x="233396" y="4263"/>
                </a:lnTo>
                <a:cubicBezTo>
                  <a:pt x="236421" y="1630"/>
                  <a:pt x="240599" y="0"/>
                  <a:pt x="245215" y="0"/>
                </a:cubicBezTo>
                <a:cubicBezTo>
                  <a:pt x="254446" y="0"/>
                  <a:pt x="261928" y="6517"/>
                  <a:pt x="261928" y="14556"/>
                </a:cubicBezTo>
                <a:lnTo>
                  <a:pt x="283914" y="553277"/>
                </a:lnTo>
                <a:cubicBezTo>
                  <a:pt x="284158" y="583414"/>
                  <a:pt x="215641" y="655209"/>
                  <a:pt x="181505" y="706175"/>
                </a:cubicBezTo>
                <a:lnTo>
                  <a:pt x="181723" y="706175"/>
                </a:lnTo>
                <a:lnTo>
                  <a:pt x="202579" y="1752609"/>
                </a:lnTo>
                <a:lnTo>
                  <a:pt x="202348" y="1752609"/>
                </a:lnTo>
                <a:lnTo>
                  <a:pt x="202579" y="1753752"/>
                </a:lnTo>
                <a:cubicBezTo>
                  <a:pt x="202579" y="1787224"/>
                  <a:pt x="175444" y="1814359"/>
                  <a:pt x="141972" y="1814359"/>
                </a:cubicBezTo>
                <a:cubicBezTo>
                  <a:pt x="108500" y="1814359"/>
                  <a:pt x="81365" y="1787224"/>
                  <a:pt x="81365" y="1753752"/>
                </a:cubicBezTo>
                <a:lnTo>
                  <a:pt x="81596" y="1752609"/>
                </a:lnTo>
                <a:lnTo>
                  <a:pt x="81365" y="1752609"/>
                </a:lnTo>
                <a:lnTo>
                  <a:pt x="102221" y="706175"/>
                </a:lnTo>
                <a:lnTo>
                  <a:pt x="102440" y="706175"/>
                </a:lnTo>
                <a:cubicBezTo>
                  <a:pt x="68304" y="655209"/>
                  <a:pt x="-1708" y="580810"/>
                  <a:pt x="32" y="553277"/>
                </a:cubicBezTo>
                <a:lnTo>
                  <a:pt x="25647" y="14556"/>
                </a:lnTo>
                <a:cubicBezTo>
                  <a:pt x="25647" y="6517"/>
                  <a:pt x="33130" y="0"/>
                  <a:pt x="4236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B8A0CAA7-AF68-4782-9D2C-C75609AF5131}"/>
              </a:ext>
            </a:extLst>
          </p:cNvPr>
          <p:cNvSpPr/>
          <p:nvPr/>
        </p:nvSpPr>
        <p:spPr>
          <a:xfrm rot="892310">
            <a:off x="1367397" y="2680367"/>
            <a:ext cx="135813" cy="1297557"/>
          </a:xfrm>
          <a:custGeom>
            <a:avLst/>
            <a:gdLst>
              <a:gd name="connsiteX0" fmla="*/ 99980 w 206039"/>
              <a:gd name="connsiteY0" fmla="*/ 933584 h 1968492"/>
              <a:gd name="connsiteX1" fmla="*/ 183997 w 206039"/>
              <a:gd name="connsiteY1" fmla="*/ 933584 h 1968492"/>
              <a:gd name="connsiteX2" fmla="*/ 206038 w 206039"/>
              <a:gd name="connsiteY2" fmla="*/ 1910824 h 1968492"/>
              <a:gd name="connsiteX3" fmla="*/ 205795 w 206039"/>
              <a:gd name="connsiteY3" fmla="*/ 1910824 h 1968492"/>
              <a:gd name="connsiteX4" fmla="*/ 206039 w 206039"/>
              <a:gd name="connsiteY4" fmla="*/ 1911892 h 1968492"/>
              <a:gd name="connsiteX5" fmla="*/ 141989 w 206039"/>
              <a:gd name="connsiteY5" fmla="*/ 1968492 h 1968492"/>
              <a:gd name="connsiteX6" fmla="*/ 77939 w 206039"/>
              <a:gd name="connsiteY6" fmla="*/ 1911892 h 1968492"/>
              <a:gd name="connsiteX7" fmla="*/ 78183 w 206039"/>
              <a:gd name="connsiteY7" fmla="*/ 1910824 h 1968492"/>
              <a:gd name="connsiteX8" fmla="*/ 77939 w 206039"/>
              <a:gd name="connsiteY8" fmla="*/ 1910824 h 1968492"/>
              <a:gd name="connsiteX9" fmla="*/ 187276 w 206039"/>
              <a:gd name="connsiteY9" fmla="*/ 0 h 1968492"/>
              <a:gd name="connsiteX10" fmla="*/ 183816 w 206039"/>
              <a:gd name="connsiteY10" fmla="*/ 932812 h 1968492"/>
              <a:gd name="connsiteX11" fmla="*/ 3899 w 206039"/>
              <a:gd name="connsiteY11" fmla="*/ 929933 h 1968492"/>
              <a:gd name="connsiteX12" fmla="*/ 187276 w 206039"/>
              <a:gd name="connsiteY12" fmla="*/ 0 h 19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039" h="1968492">
                <a:moveTo>
                  <a:pt x="99980" y="933584"/>
                </a:moveTo>
                <a:lnTo>
                  <a:pt x="183997" y="933584"/>
                </a:lnTo>
                <a:lnTo>
                  <a:pt x="206038" y="1910824"/>
                </a:lnTo>
                <a:lnTo>
                  <a:pt x="205795" y="1910824"/>
                </a:lnTo>
                <a:lnTo>
                  <a:pt x="206039" y="1911892"/>
                </a:lnTo>
                <a:cubicBezTo>
                  <a:pt x="206039" y="1943151"/>
                  <a:pt x="177363" y="1968492"/>
                  <a:pt x="141989" y="1968492"/>
                </a:cubicBezTo>
                <a:cubicBezTo>
                  <a:pt x="106615" y="1968492"/>
                  <a:pt x="77939" y="1943151"/>
                  <a:pt x="77939" y="1911892"/>
                </a:cubicBezTo>
                <a:lnTo>
                  <a:pt x="78183" y="1910824"/>
                </a:lnTo>
                <a:lnTo>
                  <a:pt x="77939" y="1910824"/>
                </a:lnTo>
                <a:close/>
                <a:moveTo>
                  <a:pt x="187276" y="0"/>
                </a:moveTo>
                <a:cubicBezTo>
                  <a:pt x="198810" y="2879"/>
                  <a:pt x="193043" y="587326"/>
                  <a:pt x="183816" y="932812"/>
                </a:cubicBezTo>
                <a:cubicBezTo>
                  <a:pt x="126151" y="931852"/>
                  <a:pt x="58105" y="936651"/>
                  <a:pt x="3899" y="929933"/>
                </a:cubicBezTo>
                <a:cubicBezTo>
                  <a:pt x="-16861" y="524947"/>
                  <a:pt x="45419" y="4798"/>
                  <a:pt x="187276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64F4F042-E481-4884-88C2-4952BE65B8E3}"/>
              </a:ext>
            </a:extLst>
          </p:cNvPr>
          <p:cNvSpPr/>
          <p:nvPr/>
        </p:nvSpPr>
        <p:spPr>
          <a:xfrm rot="1421008">
            <a:off x="9290871" y="1951830"/>
            <a:ext cx="462147" cy="1702532"/>
          </a:xfrm>
          <a:custGeom>
            <a:avLst/>
            <a:gdLst>
              <a:gd name="connsiteX0" fmla="*/ 354423 w 728344"/>
              <a:gd name="connsiteY0" fmla="*/ 2536507 h 2683192"/>
              <a:gd name="connsiteX1" fmla="*/ 331563 w 728344"/>
              <a:gd name="connsiteY1" fmla="*/ 2585085 h 2683192"/>
              <a:gd name="connsiteX2" fmla="*/ 380140 w 728344"/>
              <a:gd name="connsiteY2" fmla="*/ 2607944 h 2683192"/>
              <a:gd name="connsiteX3" fmla="*/ 403001 w 728344"/>
              <a:gd name="connsiteY3" fmla="*/ 2559367 h 2683192"/>
              <a:gd name="connsiteX4" fmla="*/ 354423 w 728344"/>
              <a:gd name="connsiteY4" fmla="*/ 2536507 h 2683192"/>
              <a:gd name="connsiteX5" fmla="*/ 590643 w 728344"/>
              <a:gd name="connsiteY5" fmla="*/ 141923 h 2683192"/>
              <a:gd name="connsiteX6" fmla="*/ 562068 w 728344"/>
              <a:gd name="connsiteY6" fmla="*/ 165735 h 2683192"/>
              <a:gd name="connsiteX7" fmla="*/ 562068 w 728344"/>
              <a:gd name="connsiteY7" fmla="*/ 782955 h 2683192"/>
              <a:gd name="connsiteX8" fmla="*/ 590643 w 728344"/>
              <a:gd name="connsiteY8" fmla="*/ 806768 h 2683192"/>
              <a:gd name="connsiteX9" fmla="*/ 619218 w 728344"/>
              <a:gd name="connsiteY9" fmla="*/ 782955 h 2683192"/>
              <a:gd name="connsiteX10" fmla="*/ 619218 w 728344"/>
              <a:gd name="connsiteY10" fmla="*/ 165735 h 2683192"/>
              <a:gd name="connsiteX11" fmla="*/ 590643 w 728344"/>
              <a:gd name="connsiteY11" fmla="*/ 141923 h 2683192"/>
              <a:gd name="connsiteX12" fmla="*/ 479201 w 728344"/>
              <a:gd name="connsiteY12" fmla="*/ 141923 h 2683192"/>
              <a:gd name="connsiteX13" fmla="*/ 450626 w 728344"/>
              <a:gd name="connsiteY13" fmla="*/ 165735 h 2683192"/>
              <a:gd name="connsiteX14" fmla="*/ 450626 w 728344"/>
              <a:gd name="connsiteY14" fmla="*/ 782955 h 2683192"/>
              <a:gd name="connsiteX15" fmla="*/ 479201 w 728344"/>
              <a:gd name="connsiteY15" fmla="*/ 806768 h 2683192"/>
              <a:gd name="connsiteX16" fmla="*/ 507776 w 728344"/>
              <a:gd name="connsiteY16" fmla="*/ 782955 h 2683192"/>
              <a:gd name="connsiteX17" fmla="*/ 507776 w 728344"/>
              <a:gd name="connsiteY17" fmla="*/ 165735 h 2683192"/>
              <a:gd name="connsiteX18" fmla="*/ 479201 w 728344"/>
              <a:gd name="connsiteY18" fmla="*/ 141923 h 2683192"/>
              <a:gd name="connsiteX19" fmla="*/ 367758 w 728344"/>
              <a:gd name="connsiteY19" fmla="*/ 141923 h 2683192"/>
              <a:gd name="connsiteX20" fmla="*/ 339183 w 728344"/>
              <a:gd name="connsiteY20" fmla="*/ 165735 h 2683192"/>
              <a:gd name="connsiteX21" fmla="*/ 339183 w 728344"/>
              <a:gd name="connsiteY21" fmla="*/ 782955 h 2683192"/>
              <a:gd name="connsiteX22" fmla="*/ 367758 w 728344"/>
              <a:gd name="connsiteY22" fmla="*/ 806768 h 2683192"/>
              <a:gd name="connsiteX23" fmla="*/ 396333 w 728344"/>
              <a:gd name="connsiteY23" fmla="*/ 782955 h 2683192"/>
              <a:gd name="connsiteX24" fmla="*/ 396333 w 728344"/>
              <a:gd name="connsiteY24" fmla="*/ 165735 h 2683192"/>
              <a:gd name="connsiteX25" fmla="*/ 367758 w 728344"/>
              <a:gd name="connsiteY25" fmla="*/ 141923 h 2683192"/>
              <a:gd name="connsiteX26" fmla="*/ 256315 w 728344"/>
              <a:gd name="connsiteY26" fmla="*/ 141923 h 2683192"/>
              <a:gd name="connsiteX27" fmla="*/ 227740 w 728344"/>
              <a:gd name="connsiteY27" fmla="*/ 165735 h 2683192"/>
              <a:gd name="connsiteX28" fmla="*/ 227740 w 728344"/>
              <a:gd name="connsiteY28" fmla="*/ 782955 h 2683192"/>
              <a:gd name="connsiteX29" fmla="*/ 256315 w 728344"/>
              <a:gd name="connsiteY29" fmla="*/ 806768 h 2683192"/>
              <a:gd name="connsiteX30" fmla="*/ 284890 w 728344"/>
              <a:gd name="connsiteY30" fmla="*/ 782955 h 2683192"/>
              <a:gd name="connsiteX31" fmla="*/ 284890 w 728344"/>
              <a:gd name="connsiteY31" fmla="*/ 165735 h 2683192"/>
              <a:gd name="connsiteX32" fmla="*/ 256315 w 728344"/>
              <a:gd name="connsiteY32" fmla="*/ 141923 h 2683192"/>
              <a:gd name="connsiteX33" fmla="*/ 144873 w 728344"/>
              <a:gd name="connsiteY33" fmla="*/ 141923 h 2683192"/>
              <a:gd name="connsiteX34" fmla="*/ 116298 w 728344"/>
              <a:gd name="connsiteY34" fmla="*/ 165735 h 2683192"/>
              <a:gd name="connsiteX35" fmla="*/ 116298 w 728344"/>
              <a:gd name="connsiteY35" fmla="*/ 782955 h 2683192"/>
              <a:gd name="connsiteX36" fmla="*/ 144873 w 728344"/>
              <a:gd name="connsiteY36" fmla="*/ 806768 h 2683192"/>
              <a:gd name="connsiteX37" fmla="*/ 173448 w 728344"/>
              <a:gd name="connsiteY37" fmla="*/ 782955 h 2683192"/>
              <a:gd name="connsiteX38" fmla="*/ 173448 w 728344"/>
              <a:gd name="connsiteY38" fmla="*/ 165735 h 2683192"/>
              <a:gd name="connsiteX39" fmla="*/ 144873 w 728344"/>
              <a:gd name="connsiteY39" fmla="*/ 141923 h 2683192"/>
              <a:gd name="connsiteX40" fmla="*/ 229646 w 728344"/>
              <a:gd name="connsiteY40" fmla="*/ 0 h 2683192"/>
              <a:gd name="connsiteX41" fmla="*/ 499203 w 728344"/>
              <a:gd name="connsiteY41" fmla="*/ 0 h 2683192"/>
              <a:gd name="connsiteX42" fmla="*/ 726851 w 728344"/>
              <a:gd name="connsiteY42" fmla="*/ 228600 h 2683192"/>
              <a:gd name="connsiteX43" fmla="*/ 688751 w 728344"/>
              <a:gd name="connsiteY43" fmla="*/ 783908 h 2683192"/>
              <a:gd name="connsiteX44" fmla="*/ 583976 w 728344"/>
              <a:gd name="connsiteY44" fmla="*/ 888683 h 2683192"/>
              <a:gd name="connsiteX45" fmla="*/ 412526 w 728344"/>
              <a:gd name="connsiteY45" fmla="*/ 888683 h 2683192"/>
              <a:gd name="connsiteX46" fmla="*/ 412526 w 728344"/>
              <a:gd name="connsiteY46" fmla="*/ 1535079 h 2683192"/>
              <a:gd name="connsiteX47" fmla="*/ 430981 w 728344"/>
              <a:gd name="connsiteY47" fmla="*/ 1547455 h 2683192"/>
              <a:gd name="connsiteX48" fmla="*/ 457293 w 728344"/>
              <a:gd name="connsiteY48" fmla="*/ 1611630 h 2683192"/>
              <a:gd name="connsiteX49" fmla="*/ 457293 w 728344"/>
              <a:gd name="connsiteY49" fmla="*/ 2592705 h 2683192"/>
              <a:gd name="connsiteX50" fmla="*/ 366806 w 728344"/>
              <a:gd name="connsiteY50" fmla="*/ 2683192 h 2683192"/>
              <a:gd name="connsiteX51" fmla="*/ 276318 w 728344"/>
              <a:gd name="connsiteY51" fmla="*/ 2592705 h 2683192"/>
              <a:gd name="connsiteX52" fmla="*/ 276318 w 728344"/>
              <a:gd name="connsiteY52" fmla="*/ 1611630 h 2683192"/>
              <a:gd name="connsiteX53" fmla="*/ 302989 w 728344"/>
              <a:gd name="connsiteY53" fmla="*/ 1547813 h 2683192"/>
              <a:gd name="connsiteX54" fmla="*/ 322038 w 728344"/>
              <a:gd name="connsiteY54" fmla="*/ 1534909 h 2683192"/>
              <a:gd name="connsiteX55" fmla="*/ 322038 w 728344"/>
              <a:gd name="connsiteY55" fmla="*/ 888683 h 2683192"/>
              <a:gd name="connsiteX56" fmla="*/ 143921 w 728344"/>
              <a:gd name="connsiteY56" fmla="*/ 888683 h 2683192"/>
              <a:gd name="connsiteX57" fmla="*/ 39146 w 728344"/>
              <a:gd name="connsiteY57" fmla="*/ 783908 h 2683192"/>
              <a:gd name="connsiteX58" fmla="*/ 1046 w 728344"/>
              <a:gd name="connsiteY58" fmla="*/ 228600 h 2683192"/>
              <a:gd name="connsiteX59" fmla="*/ 229646 w 728344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4" h="2683192">
                <a:moveTo>
                  <a:pt x="354423" y="2536507"/>
                </a:moveTo>
                <a:cubicBezTo>
                  <a:pt x="334421" y="2543175"/>
                  <a:pt x="323943" y="2565082"/>
                  <a:pt x="331563" y="2585085"/>
                </a:cubicBezTo>
                <a:cubicBezTo>
                  <a:pt x="338231" y="2605087"/>
                  <a:pt x="360138" y="2615565"/>
                  <a:pt x="380140" y="2607944"/>
                </a:cubicBezTo>
                <a:cubicBezTo>
                  <a:pt x="400143" y="2601277"/>
                  <a:pt x="410621" y="2579369"/>
                  <a:pt x="403001" y="2559367"/>
                </a:cubicBezTo>
                <a:cubicBezTo>
                  <a:pt x="396333" y="2539365"/>
                  <a:pt x="374426" y="2529840"/>
                  <a:pt x="354423" y="2536507"/>
                </a:cubicBezTo>
                <a:close/>
                <a:moveTo>
                  <a:pt x="590643" y="141923"/>
                </a:moveTo>
                <a:cubicBezTo>
                  <a:pt x="575403" y="141923"/>
                  <a:pt x="562068" y="152400"/>
                  <a:pt x="562068" y="165735"/>
                </a:cubicBezTo>
                <a:lnTo>
                  <a:pt x="562068" y="782955"/>
                </a:lnTo>
                <a:cubicBezTo>
                  <a:pt x="562068" y="796290"/>
                  <a:pt x="574451" y="806768"/>
                  <a:pt x="590643" y="806768"/>
                </a:cubicBezTo>
                <a:cubicBezTo>
                  <a:pt x="605883" y="806768"/>
                  <a:pt x="619218" y="796290"/>
                  <a:pt x="619218" y="782955"/>
                </a:cubicBezTo>
                <a:lnTo>
                  <a:pt x="619218" y="165735"/>
                </a:lnTo>
                <a:cubicBezTo>
                  <a:pt x="619218" y="152400"/>
                  <a:pt x="606835" y="141923"/>
                  <a:pt x="590643" y="141923"/>
                </a:cubicBezTo>
                <a:close/>
                <a:moveTo>
                  <a:pt x="479201" y="141923"/>
                </a:moveTo>
                <a:cubicBezTo>
                  <a:pt x="463960" y="141923"/>
                  <a:pt x="450626" y="152400"/>
                  <a:pt x="450626" y="165735"/>
                </a:cubicBezTo>
                <a:lnTo>
                  <a:pt x="450626" y="782955"/>
                </a:lnTo>
                <a:cubicBezTo>
                  <a:pt x="450626" y="796290"/>
                  <a:pt x="463008" y="806768"/>
                  <a:pt x="479201" y="806768"/>
                </a:cubicBezTo>
                <a:cubicBezTo>
                  <a:pt x="494440" y="806768"/>
                  <a:pt x="507776" y="796290"/>
                  <a:pt x="507776" y="782955"/>
                </a:cubicBezTo>
                <a:lnTo>
                  <a:pt x="507776" y="165735"/>
                </a:lnTo>
                <a:cubicBezTo>
                  <a:pt x="507776" y="152400"/>
                  <a:pt x="495393" y="141923"/>
                  <a:pt x="479201" y="141923"/>
                </a:cubicBezTo>
                <a:close/>
                <a:moveTo>
                  <a:pt x="367758" y="141923"/>
                </a:moveTo>
                <a:cubicBezTo>
                  <a:pt x="352518" y="141923"/>
                  <a:pt x="339183" y="152400"/>
                  <a:pt x="339183" y="165735"/>
                </a:cubicBezTo>
                <a:lnTo>
                  <a:pt x="339183" y="782955"/>
                </a:lnTo>
                <a:cubicBezTo>
                  <a:pt x="339183" y="796290"/>
                  <a:pt x="351565" y="806768"/>
                  <a:pt x="367758" y="806768"/>
                </a:cubicBezTo>
                <a:cubicBezTo>
                  <a:pt x="382998" y="806768"/>
                  <a:pt x="396333" y="796290"/>
                  <a:pt x="396333" y="782955"/>
                </a:cubicBezTo>
                <a:lnTo>
                  <a:pt x="396333" y="165735"/>
                </a:lnTo>
                <a:cubicBezTo>
                  <a:pt x="396333" y="152400"/>
                  <a:pt x="383951" y="141923"/>
                  <a:pt x="367758" y="141923"/>
                </a:cubicBezTo>
                <a:close/>
                <a:moveTo>
                  <a:pt x="256315" y="141923"/>
                </a:moveTo>
                <a:cubicBezTo>
                  <a:pt x="241076" y="141923"/>
                  <a:pt x="227740" y="152400"/>
                  <a:pt x="227740" y="165735"/>
                </a:cubicBezTo>
                <a:lnTo>
                  <a:pt x="227740" y="782955"/>
                </a:lnTo>
                <a:cubicBezTo>
                  <a:pt x="227740" y="796290"/>
                  <a:pt x="240123" y="806768"/>
                  <a:pt x="256315" y="806768"/>
                </a:cubicBezTo>
                <a:cubicBezTo>
                  <a:pt x="271555" y="806768"/>
                  <a:pt x="284890" y="796290"/>
                  <a:pt x="284890" y="782955"/>
                </a:cubicBezTo>
                <a:lnTo>
                  <a:pt x="284890" y="165735"/>
                </a:lnTo>
                <a:cubicBezTo>
                  <a:pt x="284890" y="152400"/>
                  <a:pt x="272508" y="141923"/>
                  <a:pt x="256315" y="141923"/>
                </a:cubicBezTo>
                <a:close/>
                <a:moveTo>
                  <a:pt x="144873" y="141923"/>
                </a:moveTo>
                <a:cubicBezTo>
                  <a:pt x="129633" y="141923"/>
                  <a:pt x="116298" y="152400"/>
                  <a:pt x="116298" y="165735"/>
                </a:cubicBezTo>
                <a:lnTo>
                  <a:pt x="116298" y="782955"/>
                </a:lnTo>
                <a:cubicBezTo>
                  <a:pt x="116298" y="796290"/>
                  <a:pt x="128680" y="806768"/>
                  <a:pt x="144873" y="806768"/>
                </a:cubicBezTo>
                <a:cubicBezTo>
                  <a:pt x="160113" y="806768"/>
                  <a:pt x="173448" y="796290"/>
                  <a:pt x="173448" y="782955"/>
                </a:cubicBezTo>
                <a:lnTo>
                  <a:pt x="173448" y="165735"/>
                </a:lnTo>
                <a:cubicBezTo>
                  <a:pt x="173448" y="152400"/>
                  <a:pt x="161065" y="141923"/>
                  <a:pt x="144873" y="141923"/>
                </a:cubicBezTo>
                <a:close/>
                <a:moveTo>
                  <a:pt x="229646" y="0"/>
                </a:moveTo>
                <a:lnTo>
                  <a:pt x="499203" y="0"/>
                </a:lnTo>
                <a:cubicBezTo>
                  <a:pt x="624933" y="0"/>
                  <a:pt x="743043" y="36195"/>
                  <a:pt x="726851" y="228600"/>
                </a:cubicBezTo>
                <a:lnTo>
                  <a:pt x="688751" y="783908"/>
                </a:lnTo>
                <a:cubicBezTo>
                  <a:pt x="688751" y="841058"/>
                  <a:pt x="642078" y="888683"/>
                  <a:pt x="583976" y="888683"/>
                </a:cubicBezTo>
                <a:lnTo>
                  <a:pt x="412526" y="888683"/>
                </a:lnTo>
                <a:lnTo>
                  <a:pt x="412526" y="1535079"/>
                </a:lnTo>
                <a:lnTo>
                  <a:pt x="430981" y="1547455"/>
                </a:lnTo>
                <a:cubicBezTo>
                  <a:pt x="447292" y="1563767"/>
                  <a:pt x="457293" y="1586389"/>
                  <a:pt x="457293" y="1611630"/>
                </a:cubicBezTo>
                <a:lnTo>
                  <a:pt x="457293" y="2592705"/>
                </a:lnTo>
                <a:cubicBezTo>
                  <a:pt x="457293" y="2642235"/>
                  <a:pt x="416335" y="2683192"/>
                  <a:pt x="366806" y="2683192"/>
                </a:cubicBezTo>
                <a:cubicBezTo>
                  <a:pt x="317276" y="2683192"/>
                  <a:pt x="276318" y="2642235"/>
                  <a:pt x="276318" y="2592705"/>
                </a:cubicBezTo>
                <a:lnTo>
                  <a:pt x="276318" y="1611630"/>
                </a:lnTo>
                <a:cubicBezTo>
                  <a:pt x="276318" y="1586865"/>
                  <a:pt x="286558" y="1564243"/>
                  <a:pt x="302989" y="1547813"/>
                </a:cubicBezTo>
                <a:lnTo>
                  <a:pt x="322038" y="1534909"/>
                </a:lnTo>
                <a:lnTo>
                  <a:pt x="322038" y="888683"/>
                </a:lnTo>
                <a:lnTo>
                  <a:pt x="143921" y="888683"/>
                </a:lnTo>
                <a:cubicBezTo>
                  <a:pt x="86771" y="888683"/>
                  <a:pt x="39146" y="842010"/>
                  <a:pt x="39146" y="783908"/>
                </a:cubicBezTo>
                <a:lnTo>
                  <a:pt x="1046" y="228600"/>
                </a:lnTo>
                <a:cubicBezTo>
                  <a:pt x="-12290" y="34290"/>
                  <a:pt x="103915" y="0"/>
                  <a:pt x="22964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DECFF2A7-7812-4E9C-BA72-44B3AD4EE1F5}"/>
              </a:ext>
            </a:extLst>
          </p:cNvPr>
          <p:cNvSpPr/>
          <p:nvPr/>
        </p:nvSpPr>
        <p:spPr>
          <a:xfrm rot="9000000">
            <a:off x="1440147" y="1263874"/>
            <a:ext cx="1611640" cy="2795518"/>
          </a:xfrm>
          <a:custGeom>
            <a:avLst/>
            <a:gdLst>
              <a:gd name="connsiteX0" fmla="*/ 565521 w 1135368"/>
              <a:gd name="connsiteY0" fmla="*/ 1853084 h 1969386"/>
              <a:gd name="connsiteX1" fmla="*/ 536444 w 1135368"/>
              <a:gd name="connsiteY1" fmla="*/ 1882161 h 1969386"/>
              <a:gd name="connsiteX2" fmla="*/ 565521 w 1135368"/>
              <a:gd name="connsiteY2" fmla="*/ 1911235 h 1969386"/>
              <a:gd name="connsiteX3" fmla="*/ 594595 w 1135368"/>
              <a:gd name="connsiteY3" fmla="*/ 1882161 h 1969386"/>
              <a:gd name="connsiteX4" fmla="*/ 565521 w 1135368"/>
              <a:gd name="connsiteY4" fmla="*/ 1853084 h 1969386"/>
              <a:gd name="connsiteX5" fmla="*/ 563581 w 1135368"/>
              <a:gd name="connsiteY5" fmla="*/ 133746 h 1969386"/>
              <a:gd name="connsiteX6" fmla="*/ 997777 w 1135368"/>
              <a:gd name="connsiteY6" fmla="*/ 567942 h 1969386"/>
              <a:gd name="connsiteX7" fmla="*/ 563581 w 1135368"/>
              <a:gd name="connsiteY7" fmla="*/ 1002140 h 1969386"/>
              <a:gd name="connsiteX8" fmla="*/ 127446 w 1135368"/>
              <a:gd name="connsiteY8" fmla="*/ 560188 h 1969386"/>
              <a:gd name="connsiteX9" fmla="*/ 563581 w 1135368"/>
              <a:gd name="connsiteY9" fmla="*/ 133746 h 1969386"/>
              <a:gd name="connsiteX10" fmla="*/ 563581 w 1135368"/>
              <a:gd name="connsiteY10" fmla="*/ 100795 h 1969386"/>
              <a:gd name="connsiteX11" fmla="*/ 94495 w 1135368"/>
              <a:gd name="connsiteY11" fmla="*/ 560188 h 1969386"/>
              <a:gd name="connsiteX12" fmla="*/ 561642 w 1135368"/>
              <a:gd name="connsiteY12" fmla="*/ 1035091 h 1969386"/>
              <a:gd name="connsiteX13" fmla="*/ 1028791 w 1135368"/>
              <a:gd name="connsiteY13" fmla="*/ 567942 h 1969386"/>
              <a:gd name="connsiteX14" fmla="*/ 563581 w 1135368"/>
              <a:gd name="connsiteY14" fmla="*/ 100795 h 1969386"/>
              <a:gd name="connsiteX15" fmla="*/ 542260 w 1135368"/>
              <a:gd name="connsiteY15" fmla="*/ 0 h 1969386"/>
              <a:gd name="connsiteX16" fmla="*/ 573274 w 1135368"/>
              <a:gd name="connsiteY16" fmla="*/ 0 h 1969386"/>
              <a:gd name="connsiteX17" fmla="*/ 829139 w 1135368"/>
              <a:gd name="connsiteY17" fmla="*/ 67844 h 1969386"/>
              <a:gd name="connsiteX18" fmla="*/ 1131525 w 1135368"/>
              <a:gd name="connsiteY18" fmla="*/ 643540 h 1969386"/>
              <a:gd name="connsiteX19" fmla="*/ 677946 w 1135368"/>
              <a:gd name="connsiteY19" fmla="*/ 1120379 h 1969386"/>
              <a:gd name="connsiteX20" fmla="*/ 656623 w 1135368"/>
              <a:gd name="connsiteY20" fmla="*/ 1126195 h 1969386"/>
              <a:gd name="connsiteX21" fmla="*/ 652746 w 1135368"/>
              <a:gd name="connsiteY21" fmla="*/ 1126195 h 1969386"/>
              <a:gd name="connsiteX22" fmla="*/ 646932 w 1135368"/>
              <a:gd name="connsiteY22" fmla="*/ 1132009 h 1969386"/>
              <a:gd name="connsiteX23" fmla="*/ 654686 w 1135368"/>
              <a:gd name="connsiteY23" fmla="*/ 1182407 h 1969386"/>
              <a:gd name="connsiteX24" fmla="*/ 664377 w 1135368"/>
              <a:gd name="connsiteY24" fmla="*/ 1267696 h 1969386"/>
              <a:gd name="connsiteX25" fmla="*/ 619795 w 1135368"/>
              <a:gd name="connsiteY25" fmla="*/ 1424703 h 1969386"/>
              <a:gd name="connsiteX26" fmla="*/ 646932 w 1135368"/>
              <a:gd name="connsiteY26" fmla="*/ 1616603 h 1969386"/>
              <a:gd name="connsiteX27" fmla="*/ 644993 w 1135368"/>
              <a:gd name="connsiteY27" fmla="*/ 1899605 h 1969386"/>
              <a:gd name="connsiteX28" fmla="*/ 613979 w 1135368"/>
              <a:gd name="connsiteY28" fmla="*/ 1957756 h 1969386"/>
              <a:gd name="connsiteX29" fmla="*/ 569397 w 1135368"/>
              <a:gd name="connsiteY29" fmla="*/ 1969386 h 1969386"/>
              <a:gd name="connsiteX30" fmla="*/ 524814 w 1135368"/>
              <a:gd name="connsiteY30" fmla="*/ 1957756 h 1969386"/>
              <a:gd name="connsiteX31" fmla="*/ 493800 w 1135368"/>
              <a:gd name="connsiteY31" fmla="*/ 1899605 h 1969386"/>
              <a:gd name="connsiteX32" fmla="*/ 491862 w 1135368"/>
              <a:gd name="connsiteY32" fmla="*/ 1616603 h 1969386"/>
              <a:gd name="connsiteX33" fmla="*/ 519000 w 1135368"/>
              <a:gd name="connsiteY33" fmla="*/ 1424703 h 1969386"/>
              <a:gd name="connsiteX34" fmla="*/ 474416 w 1135368"/>
              <a:gd name="connsiteY34" fmla="*/ 1267696 h 1969386"/>
              <a:gd name="connsiteX35" fmla="*/ 484109 w 1135368"/>
              <a:gd name="connsiteY35" fmla="*/ 1182407 h 1969386"/>
              <a:gd name="connsiteX36" fmla="*/ 491862 w 1135368"/>
              <a:gd name="connsiteY36" fmla="*/ 1132009 h 1969386"/>
              <a:gd name="connsiteX37" fmla="*/ 486046 w 1135368"/>
              <a:gd name="connsiteY37" fmla="*/ 1126195 h 1969386"/>
              <a:gd name="connsiteX38" fmla="*/ 476355 w 1135368"/>
              <a:gd name="connsiteY38" fmla="*/ 1126195 h 1969386"/>
              <a:gd name="connsiteX39" fmla="*/ 474416 w 1135368"/>
              <a:gd name="connsiteY39" fmla="*/ 1124256 h 1969386"/>
              <a:gd name="connsiteX40" fmla="*/ 232120 w 1135368"/>
              <a:gd name="connsiteY40" fmla="*/ 1023461 h 1969386"/>
              <a:gd name="connsiteX41" fmla="*/ 57667 w 1135368"/>
              <a:gd name="connsiteY41" fmla="*/ 816056 h 1969386"/>
              <a:gd name="connsiteX42" fmla="*/ 1453 w 1135368"/>
              <a:gd name="connsiteY42" fmla="*/ 598956 h 1969386"/>
              <a:gd name="connsiteX43" fmla="*/ 1453 w 1135368"/>
              <a:gd name="connsiteY43" fmla="*/ 531114 h 1969386"/>
              <a:gd name="connsiteX44" fmla="*/ 501553 w 1135368"/>
              <a:gd name="connsiteY44" fmla="*/ 3877 h 1969386"/>
              <a:gd name="connsiteX45" fmla="*/ 542260 w 1135368"/>
              <a:gd name="connsiteY45" fmla="*/ 0 h 19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5368" h="1969386">
                <a:moveTo>
                  <a:pt x="565521" y="1853084"/>
                </a:moveTo>
                <a:cubicBezTo>
                  <a:pt x="550014" y="1853084"/>
                  <a:pt x="536444" y="1864714"/>
                  <a:pt x="536444" y="1882161"/>
                </a:cubicBezTo>
                <a:cubicBezTo>
                  <a:pt x="536444" y="1897668"/>
                  <a:pt x="548074" y="1911235"/>
                  <a:pt x="565521" y="1911235"/>
                </a:cubicBezTo>
                <a:cubicBezTo>
                  <a:pt x="581028" y="1911235"/>
                  <a:pt x="594595" y="1897668"/>
                  <a:pt x="594595" y="1882161"/>
                </a:cubicBezTo>
                <a:cubicBezTo>
                  <a:pt x="594595" y="1866654"/>
                  <a:pt x="582965" y="1853084"/>
                  <a:pt x="565521" y="1853084"/>
                </a:cubicBezTo>
                <a:close/>
                <a:moveTo>
                  <a:pt x="563581" y="133746"/>
                </a:moveTo>
                <a:cubicBezTo>
                  <a:pt x="802002" y="133746"/>
                  <a:pt x="995840" y="327584"/>
                  <a:pt x="997777" y="567942"/>
                </a:cubicBezTo>
                <a:cubicBezTo>
                  <a:pt x="999714" y="804423"/>
                  <a:pt x="802002" y="1002140"/>
                  <a:pt x="563581" y="1002140"/>
                </a:cubicBezTo>
                <a:cubicBezTo>
                  <a:pt x="319346" y="1002140"/>
                  <a:pt x="127446" y="806363"/>
                  <a:pt x="127446" y="560188"/>
                </a:cubicBezTo>
                <a:cubicBezTo>
                  <a:pt x="127446" y="325646"/>
                  <a:pt x="325160" y="131809"/>
                  <a:pt x="563581" y="133746"/>
                </a:cubicBezTo>
                <a:close/>
                <a:moveTo>
                  <a:pt x="563581" y="100795"/>
                </a:moveTo>
                <a:cubicBezTo>
                  <a:pt x="305777" y="100795"/>
                  <a:pt x="94495" y="306263"/>
                  <a:pt x="94495" y="560188"/>
                </a:cubicBezTo>
                <a:cubicBezTo>
                  <a:pt x="94495" y="825747"/>
                  <a:pt x="299963" y="1035091"/>
                  <a:pt x="561642" y="1035091"/>
                </a:cubicBezTo>
                <a:cubicBezTo>
                  <a:pt x="819447" y="1035091"/>
                  <a:pt x="1028791" y="825747"/>
                  <a:pt x="1028791" y="567942"/>
                </a:cubicBezTo>
                <a:cubicBezTo>
                  <a:pt x="1028791" y="310139"/>
                  <a:pt x="821386" y="100795"/>
                  <a:pt x="563581" y="100795"/>
                </a:cubicBezTo>
                <a:close/>
                <a:moveTo>
                  <a:pt x="542260" y="0"/>
                </a:moveTo>
                <a:cubicBezTo>
                  <a:pt x="551951" y="0"/>
                  <a:pt x="563581" y="0"/>
                  <a:pt x="573274" y="0"/>
                </a:cubicBezTo>
                <a:cubicBezTo>
                  <a:pt x="662439" y="5814"/>
                  <a:pt x="749665" y="25198"/>
                  <a:pt x="829139" y="67844"/>
                </a:cubicBezTo>
                <a:cubicBezTo>
                  <a:pt x="1040421" y="182207"/>
                  <a:pt x="1158663" y="412874"/>
                  <a:pt x="1131525" y="643540"/>
                </a:cubicBezTo>
                <a:cubicBezTo>
                  <a:pt x="1094695" y="885837"/>
                  <a:pt x="918304" y="1073858"/>
                  <a:pt x="677946" y="1120379"/>
                </a:cubicBezTo>
                <a:cubicBezTo>
                  <a:pt x="668253" y="1120379"/>
                  <a:pt x="662439" y="1122319"/>
                  <a:pt x="656623" y="1126195"/>
                </a:cubicBezTo>
                <a:lnTo>
                  <a:pt x="652746" y="1126195"/>
                </a:lnTo>
                <a:cubicBezTo>
                  <a:pt x="650809" y="1128133"/>
                  <a:pt x="648870" y="1130072"/>
                  <a:pt x="646932" y="1132009"/>
                </a:cubicBezTo>
                <a:cubicBezTo>
                  <a:pt x="648870" y="1151393"/>
                  <a:pt x="635302" y="1168840"/>
                  <a:pt x="654686" y="1182407"/>
                </a:cubicBezTo>
                <a:cubicBezTo>
                  <a:pt x="683760" y="1201791"/>
                  <a:pt x="674069" y="1246375"/>
                  <a:pt x="664377" y="1267696"/>
                </a:cubicBezTo>
                <a:cubicBezTo>
                  <a:pt x="639179" y="1329724"/>
                  <a:pt x="617856" y="1356861"/>
                  <a:pt x="619795" y="1424703"/>
                </a:cubicBezTo>
                <a:cubicBezTo>
                  <a:pt x="621732" y="1469286"/>
                  <a:pt x="646932" y="1572021"/>
                  <a:pt x="646932" y="1616603"/>
                </a:cubicBezTo>
                <a:cubicBezTo>
                  <a:pt x="644993" y="1711584"/>
                  <a:pt x="644993" y="1804626"/>
                  <a:pt x="644993" y="1899605"/>
                </a:cubicBezTo>
                <a:cubicBezTo>
                  <a:pt x="644993" y="1924805"/>
                  <a:pt x="637239" y="1946126"/>
                  <a:pt x="613979" y="1957756"/>
                </a:cubicBezTo>
                <a:cubicBezTo>
                  <a:pt x="598472" y="1965510"/>
                  <a:pt x="582965" y="1969386"/>
                  <a:pt x="569397" y="1969386"/>
                </a:cubicBezTo>
                <a:cubicBezTo>
                  <a:pt x="555828" y="1969386"/>
                  <a:pt x="540321" y="1965510"/>
                  <a:pt x="524814" y="1957756"/>
                </a:cubicBezTo>
                <a:cubicBezTo>
                  <a:pt x="501553" y="1946126"/>
                  <a:pt x="493800" y="1924805"/>
                  <a:pt x="493800" y="1899605"/>
                </a:cubicBezTo>
                <a:cubicBezTo>
                  <a:pt x="493800" y="1804626"/>
                  <a:pt x="491862" y="1711584"/>
                  <a:pt x="491862" y="1616603"/>
                </a:cubicBezTo>
                <a:cubicBezTo>
                  <a:pt x="489923" y="1572021"/>
                  <a:pt x="517060" y="1469286"/>
                  <a:pt x="519000" y="1424703"/>
                </a:cubicBezTo>
                <a:cubicBezTo>
                  <a:pt x="520937" y="1356861"/>
                  <a:pt x="499616" y="1327784"/>
                  <a:pt x="474416" y="1267696"/>
                </a:cubicBezTo>
                <a:cubicBezTo>
                  <a:pt x="466663" y="1246375"/>
                  <a:pt x="455032" y="1201791"/>
                  <a:pt x="484109" y="1182407"/>
                </a:cubicBezTo>
                <a:cubicBezTo>
                  <a:pt x="503493" y="1170777"/>
                  <a:pt x="489923" y="1153331"/>
                  <a:pt x="491862" y="1132009"/>
                </a:cubicBezTo>
                <a:cubicBezTo>
                  <a:pt x="489923" y="1130072"/>
                  <a:pt x="487986" y="1128133"/>
                  <a:pt x="486046" y="1126195"/>
                </a:cubicBezTo>
                <a:lnTo>
                  <a:pt x="476355" y="1126195"/>
                </a:lnTo>
                <a:cubicBezTo>
                  <a:pt x="476355" y="1126195"/>
                  <a:pt x="474416" y="1124256"/>
                  <a:pt x="474416" y="1124256"/>
                </a:cubicBezTo>
                <a:cubicBezTo>
                  <a:pt x="385251" y="1108749"/>
                  <a:pt x="303839" y="1077735"/>
                  <a:pt x="232120" y="1023461"/>
                </a:cubicBezTo>
                <a:cubicBezTo>
                  <a:pt x="158462" y="967247"/>
                  <a:pt x="96434" y="899405"/>
                  <a:pt x="57667" y="816056"/>
                </a:cubicBezTo>
                <a:cubicBezTo>
                  <a:pt x="24714" y="748212"/>
                  <a:pt x="1453" y="676491"/>
                  <a:pt x="1453" y="598956"/>
                </a:cubicBezTo>
                <a:cubicBezTo>
                  <a:pt x="-484" y="575698"/>
                  <a:pt x="-484" y="552435"/>
                  <a:pt x="1453" y="531114"/>
                </a:cubicBezTo>
                <a:cubicBezTo>
                  <a:pt x="18900" y="253928"/>
                  <a:pt x="224367" y="36828"/>
                  <a:pt x="501553" y="3877"/>
                </a:cubicBezTo>
                <a:cubicBezTo>
                  <a:pt x="515123" y="0"/>
                  <a:pt x="528690" y="5814"/>
                  <a:pt x="54226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E7A35EA-EF9C-44D9-918C-70FC6F6D579D}"/>
              </a:ext>
            </a:extLst>
          </p:cNvPr>
          <p:cNvGrpSpPr/>
          <p:nvPr/>
        </p:nvGrpSpPr>
        <p:grpSpPr>
          <a:xfrm rot="871918">
            <a:off x="6486142" y="2865922"/>
            <a:ext cx="2113914" cy="1275823"/>
            <a:chOff x="1429386" y="2788700"/>
            <a:chExt cx="942975" cy="569119"/>
          </a:xfrm>
          <a:solidFill>
            <a:schemeClr val="accent1">
              <a:alpha val="50000"/>
            </a:schemeClr>
          </a:solidFill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666919C-48ED-4B2F-8D01-BC0EFE1820D7}"/>
                </a:ext>
              </a:extLst>
            </p:cNvPr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59124B25-8476-49AA-AFBC-EEA3B4EAEF3A}"/>
                </a:ext>
              </a:extLst>
            </p:cNvPr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65FBB22-A565-4CD9-9C87-5F0A0172A152}"/>
              </a:ext>
            </a:extLst>
          </p:cNvPr>
          <p:cNvGrpSpPr/>
          <p:nvPr/>
        </p:nvGrpSpPr>
        <p:grpSpPr>
          <a:xfrm rot="20225513">
            <a:off x="4103134" y="2084665"/>
            <a:ext cx="962025" cy="803434"/>
            <a:chOff x="1720613" y="1882872"/>
            <a:chExt cx="962025" cy="803434"/>
          </a:xfrm>
          <a:solidFill>
            <a:schemeClr val="accent1">
              <a:alpha val="5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FDE863B-04D9-4C19-AA3D-9E29BA759AD1}"/>
                </a:ext>
              </a:extLst>
            </p:cNvPr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E9A113B-7657-4EA0-95DF-2F21094C502D}"/>
                </a:ext>
              </a:extLst>
            </p:cNvPr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135A295-62E0-4B8F-84E0-A073CE301546}"/>
              </a:ext>
            </a:extLst>
          </p:cNvPr>
          <p:cNvSpPr/>
          <p:nvPr/>
        </p:nvSpPr>
        <p:spPr>
          <a:xfrm rot="21089948">
            <a:off x="9833556" y="2543091"/>
            <a:ext cx="457200" cy="662152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6D6E169-F8D2-4127-B6DB-2D06CBC7BEF7}"/>
              </a:ext>
            </a:extLst>
          </p:cNvPr>
          <p:cNvSpPr/>
          <p:nvPr/>
        </p:nvSpPr>
        <p:spPr>
          <a:xfrm rot="21022553">
            <a:off x="8564257" y="3235118"/>
            <a:ext cx="669203" cy="914578"/>
          </a:xfrm>
          <a:custGeom>
            <a:avLst/>
            <a:gdLst>
              <a:gd name="connsiteX0" fmla="*/ 278353 w 285750"/>
              <a:gd name="connsiteY0" fmla="*/ 0 h 390525"/>
              <a:gd name="connsiteX1" fmla="*/ 144050 w 285750"/>
              <a:gd name="connsiteY1" fmla="*/ 0 h 390525"/>
              <a:gd name="connsiteX2" fmla="*/ 143098 w 285750"/>
              <a:gd name="connsiteY2" fmla="*/ 0 h 390525"/>
              <a:gd name="connsiteX3" fmla="*/ 142145 w 285750"/>
              <a:gd name="connsiteY3" fmla="*/ 0 h 390525"/>
              <a:gd name="connsiteX4" fmla="*/ 7843 w 285750"/>
              <a:gd name="connsiteY4" fmla="*/ 0 h 390525"/>
              <a:gd name="connsiteX5" fmla="*/ 2128 w 285750"/>
              <a:gd name="connsiteY5" fmla="*/ 13335 h 390525"/>
              <a:gd name="connsiteX6" fmla="*/ 4985 w 285750"/>
              <a:gd name="connsiteY6" fmla="*/ 16193 h 390525"/>
              <a:gd name="connsiteX7" fmla="*/ 93568 w 285750"/>
              <a:gd name="connsiteY7" fmla="*/ 116205 h 390525"/>
              <a:gd name="connsiteX8" fmla="*/ 132620 w 285750"/>
              <a:gd name="connsiteY8" fmla="*/ 213360 h 390525"/>
              <a:gd name="connsiteX9" fmla="*/ 135478 w 285750"/>
              <a:gd name="connsiteY9" fmla="*/ 315278 h 390525"/>
              <a:gd name="connsiteX10" fmla="*/ 60230 w 285750"/>
              <a:gd name="connsiteY10" fmla="*/ 380048 h 390525"/>
              <a:gd name="connsiteX11" fmla="*/ 46895 w 285750"/>
              <a:gd name="connsiteY11" fmla="*/ 395288 h 390525"/>
              <a:gd name="connsiteX12" fmla="*/ 59278 w 285750"/>
              <a:gd name="connsiteY12" fmla="*/ 399098 h 390525"/>
              <a:gd name="connsiteX13" fmla="*/ 143098 w 285750"/>
              <a:gd name="connsiteY13" fmla="*/ 399098 h 390525"/>
              <a:gd name="connsiteX14" fmla="*/ 226918 w 285750"/>
              <a:gd name="connsiteY14" fmla="*/ 399098 h 390525"/>
              <a:gd name="connsiteX15" fmla="*/ 239300 w 285750"/>
              <a:gd name="connsiteY15" fmla="*/ 395288 h 390525"/>
              <a:gd name="connsiteX16" fmla="*/ 225965 w 285750"/>
              <a:gd name="connsiteY16" fmla="*/ 380048 h 390525"/>
              <a:gd name="connsiteX17" fmla="*/ 150718 w 285750"/>
              <a:gd name="connsiteY17" fmla="*/ 315278 h 390525"/>
              <a:gd name="connsiteX18" fmla="*/ 153575 w 285750"/>
              <a:gd name="connsiteY18" fmla="*/ 213360 h 390525"/>
              <a:gd name="connsiteX19" fmla="*/ 192628 w 285750"/>
              <a:gd name="connsiteY19" fmla="*/ 116205 h 390525"/>
              <a:gd name="connsiteX20" fmla="*/ 281210 w 285750"/>
              <a:gd name="connsiteY20" fmla="*/ 16193 h 390525"/>
              <a:gd name="connsiteX21" fmla="*/ 284068 w 285750"/>
              <a:gd name="connsiteY21" fmla="*/ 13335 h 390525"/>
              <a:gd name="connsiteX22" fmla="*/ 278353 w 285750"/>
              <a:gd name="connsiteY2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5750" h="390525">
                <a:moveTo>
                  <a:pt x="278353" y="0"/>
                </a:moveTo>
                <a:cubicBezTo>
                  <a:pt x="234538" y="0"/>
                  <a:pt x="186913" y="0"/>
                  <a:pt x="144050" y="0"/>
                </a:cubicBezTo>
                <a:cubicBezTo>
                  <a:pt x="144050" y="0"/>
                  <a:pt x="143098" y="0"/>
                  <a:pt x="143098" y="0"/>
                </a:cubicBezTo>
                <a:cubicBezTo>
                  <a:pt x="143098" y="0"/>
                  <a:pt x="142145" y="0"/>
                  <a:pt x="142145" y="0"/>
                </a:cubicBezTo>
                <a:cubicBezTo>
                  <a:pt x="99283" y="0"/>
                  <a:pt x="51658" y="0"/>
                  <a:pt x="7843" y="0"/>
                </a:cubicBezTo>
                <a:cubicBezTo>
                  <a:pt x="1175" y="0"/>
                  <a:pt x="-2635" y="7620"/>
                  <a:pt x="2128" y="13335"/>
                </a:cubicBezTo>
                <a:cubicBezTo>
                  <a:pt x="3080" y="14288"/>
                  <a:pt x="4033" y="15240"/>
                  <a:pt x="4985" y="16193"/>
                </a:cubicBezTo>
                <a:cubicBezTo>
                  <a:pt x="32608" y="49530"/>
                  <a:pt x="65945" y="82867"/>
                  <a:pt x="93568" y="116205"/>
                </a:cubicBezTo>
                <a:cubicBezTo>
                  <a:pt x="134525" y="165735"/>
                  <a:pt x="128810" y="155258"/>
                  <a:pt x="132620" y="213360"/>
                </a:cubicBezTo>
                <a:cubicBezTo>
                  <a:pt x="134525" y="245745"/>
                  <a:pt x="133573" y="281940"/>
                  <a:pt x="135478" y="315278"/>
                </a:cubicBezTo>
                <a:cubicBezTo>
                  <a:pt x="131668" y="366713"/>
                  <a:pt x="79280" y="369570"/>
                  <a:pt x="60230" y="380048"/>
                </a:cubicBezTo>
                <a:cubicBezTo>
                  <a:pt x="57373" y="381953"/>
                  <a:pt x="44038" y="385763"/>
                  <a:pt x="46895" y="395288"/>
                </a:cubicBezTo>
                <a:cubicBezTo>
                  <a:pt x="48800" y="401003"/>
                  <a:pt x="55468" y="399098"/>
                  <a:pt x="59278" y="399098"/>
                </a:cubicBezTo>
                <a:cubicBezTo>
                  <a:pt x="85948" y="399098"/>
                  <a:pt x="114523" y="399098"/>
                  <a:pt x="143098" y="399098"/>
                </a:cubicBezTo>
                <a:cubicBezTo>
                  <a:pt x="171673" y="399098"/>
                  <a:pt x="200248" y="399098"/>
                  <a:pt x="226918" y="399098"/>
                </a:cubicBezTo>
                <a:cubicBezTo>
                  <a:pt x="231680" y="399098"/>
                  <a:pt x="237395" y="401955"/>
                  <a:pt x="239300" y="395288"/>
                </a:cubicBezTo>
                <a:cubicBezTo>
                  <a:pt x="242158" y="385763"/>
                  <a:pt x="228823" y="381953"/>
                  <a:pt x="225965" y="380048"/>
                </a:cubicBezTo>
                <a:cubicBezTo>
                  <a:pt x="205963" y="368618"/>
                  <a:pt x="154528" y="365760"/>
                  <a:pt x="150718" y="315278"/>
                </a:cubicBezTo>
                <a:cubicBezTo>
                  <a:pt x="152623" y="282893"/>
                  <a:pt x="151670" y="246698"/>
                  <a:pt x="153575" y="213360"/>
                </a:cubicBezTo>
                <a:cubicBezTo>
                  <a:pt x="157385" y="155258"/>
                  <a:pt x="151670" y="165735"/>
                  <a:pt x="192628" y="116205"/>
                </a:cubicBezTo>
                <a:cubicBezTo>
                  <a:pt x="220250" y="82867"/>
                  <a:pt x="253588" y="49530"/>
                  <a:pt x="281210" y="16193"/>
                </a:cubicBezTo>
                <a:cubicBezTo>
                  <a:pt x="282163" y="15240"/>
                  <a:pt x="283115" y="14288"/>
                  <a:pt x="284068" y="13335"/>
                </a:cubicBezTo>
                <a:cubicBezTo>
                  <a:pt x="288830" y="7620"/>
                  <a:pt x="285020" y="0"/>
                  <a:pt x="278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F3C71EBC-DB55-4D58-BEF3-F76E0C1145B9}"/>
              </a:ext>
            </a:extLst>
          </p:cNvPr>
          <p:cNvSpPr/>
          <p:nvPr/>
        </p:nvSpPr>
        <p:spPr>
          <a:xfrm rot="929773">
            <a:off x="4096021" y="3249238"/>
            <a:ext cx="285750" cy="639536"/>
          </a:xfrm>
          <a:custGeom>
            <a:avLst/>
            <a:gdLst>
              <a:gd name="connsiteX0" fmla="*/ 178362 w 200025"/>
              <a:gd name="connsiteY0" fmla="*/ 436245 h 447675"/>
              <a:gd name="connsiteX1" fmla="*/ 119307 w 200025"/>
              <a:gd name="connsiteY1" fmla="*/ 326708 h 447675"/>
              <a:gd name="connsiteX2" fmla="*/ 133595 w 200025"/>
              <a:gd name="connsiteY2" fmla="*/ 299085 h 447675"/>
              <a:gd name="connsiteX3" fmla="*/ 153597 w 200025"/>
              <a:gd name="connsiteY3" fmla="*/ 280988 h 447675"/>
              <a:gd name="connsiteX4" fmla="*/ 193602 w 200025"/>
              <a:gd name="connsiteY4" fmla="*/ 133350 h 447675"/>
              <a:gd name="connsiteX5" fmla="*/ 186935 w 200025"/>
              <a:gd name="connsiteY5" fmla="*/ 111443 h 447675"/>
              <a:gd name="connsiteX6" fmla="*/ 196460 w 200025"/>
              <a:gd name="connsiteY6" fmla="*/ 14288 h 447675"/>
              <a:gd name="connsiteX7" fmla="*/ 189792 w 200025"/>
              <a:gd name="connsiteY7" fmla="*/ 0 h 447675"/>
              <a:gd name="connsiteX8" fmla="*/ 103115 w 200025"/>
              <a:gd name="connsiteY8" fmla="*/ 0 h 447675"/>
              <a:gd name="connsiteX9" fmla="*/ 16437 w 200025"/>
              <a:gd name="connsiteY9" fmla="*/ 0 h 447675"/>
              <a:gd name="connsiteX10" fmla="*/ 9770 w 200025"/>
              <a:gd name="connsiteY10" fmla="*/ 14288 h 447675"/>
              <a:gd name="connsiteX11" fmla="*/ 19295 w 200025"/>
              <a:gd name="connsiteY11" fmla="*/ 111443 h 447675"/>
              <a:gd name="connsiteX12" fmla="*/ 12627 w 200025"/>
              <a:gd name="connsiteY12" fmla="*/ 133350 h 447675"/>
              <a:gd name="connsiteX13" fmla="*/ 52632 w 200025"/>
              <a:gd name="connsiteY13" fmla="*/ 280988 h 447675"/>
              <a:gd name="connsiteX14" fmla="*/ 70730 w 200025"/>
              <a:gd name="connsiteY14" fmla="*/ 299085 h 447675"/>
              <a:gd name="connsiteX15" fmla="*/ 85017 w 200025"/>
              <a:gd name="connsiteY15" fmla="*/ 326708 h 447675"/>
              <a:gd name="connsiteX16" fmla="*/ 25962 w 200025"/>
              <a:gd name="connsiteY16" fmla="*/ 436245 h 447675"/>
              <a:gd name="connsiteX17" fmla="*/ 5007 w 200025"/>
              <a:gd name="connsiteY17" fmla="*/ 450533 h 447675"/>
              <a:gd name="connsiteX18" fmla="*/ 33582 w 200025"/>
              <a:gd name="connsiteY18" fmla="*/ 455295 h 447675"/>
              <a:gd name="connsiteX19" fmla="*/ 102162 w 200025"/>
              <a:gd name="connsiteY19" fmla="*/ 455295 h 447675"/>
              <a:gd name="connsiteX20" fmla="*/ 170742 w 200025"/>
              <a:gd name="connsiteY20" fmla="*/ 455295 h 447675"/>
              <a:gd name="connsiteX21" fmla="*/ 199317 w 200025"/>
              <a:gd name="connsiteY21" fmla="*/ 450533 h 447675"/>
              <a:gd name="connsiteX22" fmla="*/ 178362 w 200025"/>
              <a:gd name="connsiteY22" fmla="*/ 43624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025" h="447675">
                <a:moveTo>
                  <a:pt x="178362" y="436245"/>
                </a:moveTo>
                <a:cubicBezTo>
                  <a:pt x="119307" y="413385"/>
                  <a:pt x="109782" y="407670"/>
                  <a:pt x="119307" y="326708"/>
                </a:cubicBezTo>
                <a:cubicBezTo>
                  <a:pt x="120260" y="316230"/>
                  <a:pt x="125975" y="306705"/>
                  <a:pt x="133595" y="299085"/>
                </a:cubicBezTo>
                <a:cubicBezTo>
                  <a:pt x="140262" y="292418"/>
                  <a:pt x="146930" y="286703"/>
                  <a:pt x="153597" y="280988"/>
                </a:cubicBezTo>
                <a:cubicBezTo>
                  <a:pt x="214557" y="233363"/>
                  <a:pt x="214557" y="207645"/>
                  <a:pt x="193602" y="133350"/>
                </a:cubicBezTo>
                <a:cubicBezTo>
                  <a:pt x="191697" y="125730"/>
                  <a:pt x="189792" y="118110"/>
                  <a:pt x="186935" y="111443"/>
                </a:cubicBezTo>
                <a:cubicBezTo>
                  <a:pt x="174552" y="80963"/>
                  <a:pt x="179315" y="44768"/>
                  <a:pt x="196460" y="14288"/>
                </a:cubicBezTo>
                <a:cubicBezTo>
                  <a:pt x="201222" y="5715"/>
                  <a:pt x="202175" y="0"/>
                  <a:pt x="189792" y="0"/>
                </a:cubicBezTo>
                <a:cubicBezTo>
                  <a:pt x="157407" y="0"/>
                  <a:pt x="129785" y="0"/>
                  <a:pt x="103115" y="0"/>
                </a:cubicBezTo>
                <a:cubicBezTo>
                  <a:pt x="76445" y="0"/>
                  <a:pt x="47870" y="0"/>
                  <a:pt x="16437" y="0"/>
                </a:cubicBezTo>
                <a:cubicBezTo>
                  <a:pt x="3102" y="0"/>
                  <a:pt x="4055" y="5715"/>
                  <a:pt x="9770" y="14288"/>
                </a:cubicBezTo>
                <a:cubicBezTo>
                  <a:pt x="26915" y="43815"/>
                  <a:pt x="31677" y="80010"/>
                  <a:pt x="19295" y="111443"/>
                </a:cubicBezTo>
                <a:cubicBezTo>
                  <a:pt x="16437" y="118110"/>
                  <a:pt x="14532" y="125730"/>
                  <a:pt x="12627" y="133350"/>
                </a:cubicBezTo>
                <a:cubicBezTo>
                  <a:pt x="-8328" y="207645"/>
                  <a:pt x="-8328" y="233363"/>
                  <a:pt x="52632" y="280988"/>
                </a:cubicBezTo>
                <a:cubicBezTo>
                  <a:pt x="57395" y="285750"/>
                  <a:pt x="64062" y="292418"/>
                  <a:pt x="70730" y="299085"/>
                </a:cubicBezTo>
                <a:cubicBezTo>
                  <a:pt x="78350" y="306705"/>
                  <a:pt x="84065" y="316230"/>
                  <a:pt x="85017" y="326708"/>
                </a:cubicBezTo>
                <a:cubicBezTo>
                  <a:pt x="93590" y="407670"/>
                  <a:pt x="85017" y="413385"/>
                  <a:pt x="25962" y="436245"/>
                </a:cubicBezTo>
                <a:cubicBezTo>
                  <a:pt x="22152" y="437198"/>
                  <a:pt x="3102" y="441960"/>
                  <a:pt x="5007" y="450533"/>
                </a:cubicBezTo>
                <a:cubicBezTo>
                  <a:pt x="6912" y="458153"/>
                  <a:pt x="27867" y="455295"/>
                  <a:pt x="33582" y="455295"/>
                </a:cubicBezTo>
                <a:cubicBezTo>
                  <a:pt x="57395" y="455295"/>
                  <a:pt x="79302" y="455295"/>
                  <a:pt x="102162" y="455295"/>
                </a:cubicBezTo>
                <a:cubicBezTo>
                  <a:pt x="125022" y="455295"/>
                  <a:pt x="146930" y="456248"/>
                  <a:pt x="170742" y="455295"/>
                </a:cubicBezTo>
                <a:cubicBezTo>
                  <a:pt x="177410" y="455295"/>
                  <a:pt x="197412" y="458153"/>
                  <a:pt x="199317" y="450533"/>
                </a:cubicBezTo>
                <a:cubicBezTo>
                  <a:pt x="201222" y="441960"/>
                  <a:pt x="182172" y="437198"/>
                  <a:pt x="178362" y="4362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EE11B921-F9E0-4E9D-AEED-D3B14AEA7674}"/>
              </a:ext>
            </a:extLst>
          </p:cNvPr>
          <p:cNvSpPr/>
          <p:nvPr/>
        </p:nvSpPr>
        <p:spPr>
          <a:xfrm rot="21158542">
            <a:off x="140140" y="3025188"/>
            <a:ext cx="837489" cy="1129636"/>
          </a:xfrm>
          <a:custGeom>
            <a:avLst/>
            <a:gdLst>
              <a:gd name="connsiteX0" fmla="*/ 398633 w 409575"/>
              <a:gd name="connsiteY0" fmla="*/ 415290 h 552450"/>
              <a:gd name="connsiteX1" fmla="*/ 377678 w 409575"/>
              <a:gd name="connsiteY1" fmla="*/ 399098 h 552450"/>
              <a:gd name="connsiteX2" fmla="*/ 242423 w 409575"/>
              <a:gd name="connsiteY2" fmla="*/ 150495 h 552450"/>
              <a:gd name="connsiteX3" fmla="*/ 284333 w 409575"/>
              <a:gd name="connsiteY3" fmla="*/ 21907 h 552450"/>
              <a:gd name="connsiteX4" fmla="*/ 270045 w 409575"/>
              <a:gd name="connsiteY4" fmla="*/ 0 h 552450"/>
              <a:gd name="connsiteX5" fmla="*/ 147173 w 409575"/>
              <a:gd name="connsiteY5" fmla="*/ 0 h 552450"/>
              <a:gd name="connsiteX6" fmla="*/ 132885 w 409575"/>
              <a:gd name="connsiteY6" fmla="*/ 21907 h 552450"/>
              <a:gd name="connsiteX7" fmla="*/ 174795 w 409575"/>
              <a:gd name="connsiteY7" fmla="*/ 150495 h 552450"/>
              <a:gd name="connsiteX8" fmla="*/ 39541 w 409575"/>
              <a:gd name="connsiteY8" fmla="*/ 399098 h 552450"/>
              <a:gd name="connsiteX9" fmla="*/ 18585 w 409575"/>
              <a:gd name="connsiteY9" fmla="*/ 415290 h 552450"/>
              <a:gd name="connsiteX10" fmla="*/ 8108 w 409575"/>
              <a:gd name="connsiteY10" fmla="*/ 475298 h 552450"/>
              <a:gd name="connsiteX11" fmla="*/ 71925 w 409575"/>
              <a:gd name="connsiteY11" fmla="*/ 528638 h 552450"/>
              <a:gd name="connsiteX12" fmla="*/ 207181 w 409575"/>
              <a:gd name="connsiteY12" fmla="*/ 555308 h 552450"/>
              <a:gd name="connsiteX13" fmla="*/ 207181 w 409575"/>
              <a:gd name="connsiteY13" fmla="*/ 555308 h 552450"/>
              <a:gd name="connsiteX14" fmla="*/ 342435 w 409575"/>
              <a:gd name="connsiteY14" fmla="*/ 528638 h 552450"/>
              <a:gd name="connsiteX15" fmla="*/ 406253 w 409575"/>
              <a:gd name="connsiteY15" fmla="*/ 475298 h 552450"/>
              <a:gd name="connsiteX16" fmla="*/ 398633 w 409575"/>
              <a:gd name="connsiteY16" fmla="*/ 41529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552450">
                <a:moveTo>
                  <a:pt x="398633" y="415290"/>
                </a:moveTo>
                <a:cubicBezTo>
                  <a:pt x="391966" y="409575"/>
                  <a:pt x="384345" y="404812"/>
                  <a:pt x="377678" y="399098"/>
                </a:cubicBezTo>
                <a:cubicBezTo>
                  <a:pt x="301478" y="336233"/>
                  <a:pt x="240518" y="252412"/>
                  <a:pt x="242423" y="150495"/>
                </a:cubicBezTo>
                <a:cubicBezTo>
                  <a:pt x="243375" y="107632"/>
                  <a:pt x="266235" y="60960"/>
                  <a:pt x="284333" y="21907"/>
                </a:cubicBezTo>
                <a:cubicBezTo>
                  <a:pt x="294810" y="0"/>
                  <a:pt x="294810" y="0"/>
                  <a:pt x="270045" y="0"/>
                </a:cubicBezTo>
                <a:cubicBezTo>
                  <a:pt x="251948" y="0"/>
                  <a:pt x="166223" y="0"/>
                  <a:pt x="147173" y="0"/>
                </a:cubicBezTo>
                <a:cubicBezTo>
                  <a:pt x="122408" y="0"/>
                  <a:pt x="122408" y="0"/>
                  <a:pt x="132885" y="21907"/>
                </a:cubicBezTo>
                <a:cubicBezTo>
                  <a:pt x="150983" y="60960"/>
                  <a:pt x="174795" y="107632"/>
                  <a:pt x="174795" y="150495"/>
                </a:cubicBezTo>
                <a:cubicBezTo>
                  <a:pt x="176700" y="253365"/>
                  <a:pt x="116693" y="336233"/>
                  <a:pt x="39541" y="399098"/>
                </a:cubicBezTo>
                <a:cubicBezTo>
                  <a:pt x="32873" y="404812"/>
                  <a:pt x="25253" y="409575"/>
                  <a:pt x="18585" y="415290"/>
                </a:cubicBezTo>
                <a:cubicBezTo>
                  <a:pt x="-2370" y="434340"/>
                  <a:pt x="-5227" y="449580"/>
                  <a:pt x="8108" y="475298"/>
                </a:cubicBezTo>
                <a:cubicBezTo>
                  <a:pt x="21443" y="500062"/>
                  <a:pt x="48113" y="516255"/>
                  <a:pt x="71925" y="528638"/>
                </a:cubicBezTo>
                <a:cubicBezTo>
                  <a:pt x="115741" y="549593"/>
                  <a:pt x="160508" y="556260"/>
                  <a:pt x="207181" y="555308"/>
                </a:cubicBezTo>
                <a:lnTo>
                  <a:pt x="207181" y="555308"/>
                </a:lnTo>
                <a:cubicBezTo>
                  <a:pt x="253853" y="557213"/>
                  <a:pt x="298620" y="550545"/>
                  <a:pt x="342435" y="528638"/>
                </a:cubicBezTo>
                <a:cubicBezTo>
                  <a:pt x="367200" y="516255"/>
                  <a:pt x="393870" y="500062"/>
                  <a:pt x="406253" y="475298"/>
                </a:cubicBezTo>
                <a:cubicBezTo>
                  <a:pt x="422445" y="449580"/>
                  <a:pt x="419588" y="434340"/>
                  <a:pt x="398633" y="41529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F97D9709-1409-4BA6-8E1C-18884BFDAC41}"/>
              </a:ext>
            </a:extLst>
          </p:cNvPr>
          <p:cNvSpPr/>
          <p:nvPr/>
        </p:nvSpPr>
        <p:spPr>
          <a:xfrm rot="19507612">
            <a:off x="5586425" y="1959401"/>
            <a:ext cx="570842" cy="203362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A90007FC-01ED-4247-AE04-AA4FC0155640}"/>
              </a:ext>
            </a:extLst>
          </p:cNvPr>
          <p:cNvSpPr/>
          <p:nvPr/>
        </p:nvSpPr>
        <p:spPr>
          <a:xfrm rot="8100000">
            <a:off x="3194994" y="1977124"/>
            <a:ext cx="305801" cy="1198542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3">
            <a:extLst>
              <a:ext uri="{FF2B5EF4-FFF2-40B4-BE49-F238E27FC236}">
                <a16:creationId xmlns="" xmlns:a16="http://schemas.microsoft.com/office/drawing/2014/main" id="{003DCB9F-8C82-4538-A9CE-B9082232C39C}"/>
              </a:ext>
            </a:extLst>
          </p:cNvPr>
          <p:cNvGrpSpPr/>
          <p:nvPr/>
        </p:nvGrpSpPr>
        <p:grpSpPr>
          <a:xfrm>
            <a:off x="0" y="291908"/>
            <a:ext cx="12184393" cy="3801878"/>
            <a:chOff x="0" y="2854133"/>
            <a:chExt cx="12184393" cy="3801878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3D6763D9-5F97-4FA4-84F2-BD8054F8259E}"/>
                </a:ext>
              </a:extLst>
            </p:cNvPr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853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F4D79BD6-7618-47B9-A5FB-9C79D6CE1421}"/>
                </a:ext>
              </a:extLst>
            </p:cNvPr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346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340FABF-EC6D-4427-A382-ABAC23671CBC}"/>
                </a:ext>
              </a:extLst>
            </p:cNvPr>
            <p:cNvSpPr/>
            <p:nvPr/>
          </p:nvSpPr>
          <p:spPr>
            <a:xfrm>
              <a:off x="8876" y="2866813"/>
              <a:ext cx="12175517" cy="3789198"/>
            </a:xfrm>
            <a:custGeom>
              <a:avLst/>
              <a:gdLst>
                <a:gd name="connsiteX0" fmla="*/ 0 w 12172979"/>
                <a:gd name="connsiteY0" fmla="*/ 2899959 h 3785035"/>
                <a:gd name="connsiteX1" fmla="*/ 223805 w 12172979"/>
                <a:gd name="connsiteY1" fmla="*/ 2802955 h 3785035"/>
                <a:gd name="connsiteX2" fmla="*/ 244728 w 12172979"/>
                <a:gd name="connsiteY2" fmla="*/ 3170681 h 3785035"/>
                <a:gd name="connsiteX3" fmla="*/ 514182 w 12172979"/>
                <a:gd name="connsiteY3" fmla="*/ 3354543 h 3785035"/>
                <a:gd name="connsiteX4" fmla="*/ 883175 w 12172979"/>
                <a:gd name="connsiteY4" fmla="*/ 3190969 h 3785035"/>
                <a:gd name="connsiteX5" fmla="*/ 881273 w 12172979"/>
                <a:gd name="connsiteY5" fmla="*/ 3136444 h 3785035"/>
                <a:gd name="connsiteX6" fmla="*/ 880005 w 12172979"/>
                <a:gd name="connsiteY6" fmla="*/ 3135810 h 3785035"/>
                <a:gd name="connsiteX7" fmla="*/ 720869 w 12172979"/>
                <a:gd name="connsiteY7" fmla="*/ 3090161 h 3785035"/>
                <a:gd name="connsiteX8" fmla="*/ 657468 w 12172979"/>
                <a:gd name="connsiteY8" fmla="*/ 3059729 h 3785035"/>
                <a:gd name="connsiteX9" fmla="*/ 715797 w 12172979"/>
                <a:gd name="connsiteY9" fmla="*/ 3040709 h 3785035"/>
                <a:gd name="connsiteX10" fmla="*/ 925654 w 12172979"/>
                <a:gd name="connsiteY10" fmla="*/ 2825780 h 3785035"/>
                <a:gd name="connsiteX11" fmla="*/ 911072 w 12172979"/>
                <a:gd name="connsiteY11" fmla="*/ 2752235 h 3785035"/>
                <a:gd name="connsiteX12" fmla="*/ 881273 w 12172979"/>
                <a:gd name="connsiteY12" fmla="*/ 2698344 h 3785035"/>
                <a:gd name="connsiteX13" fmla="*/ 886979 w 12172979"/>
                <a:gd name="connsiteY13" fmla="*/ 2329350 h 3785035"/>
                <a:gd name="connsiteX14" fmla="*/ 916778 w 12172979"/>
                <a:gd name="connsiteY14" fmla="*/ 2283068 h 3785035"/>
                <a:gd name="connsiteX15" fmla="*/ 959890 w 12172979"/>
                <a:gd name="connsiteY15" fmla="*/ 2051020 h 3785035"/>
                <a:gd name="connsiteX16" fmla="*/ 984617 w 12172979"/>
                <a:gd name="connsiteY16" fmla="*/ 2022490 h 3785035"/>
                <a:gd name="connsiteX17" fmla="*/ 1185598 w 12172979"/>
                <a:gd name="connsiteY17" fmla="*/ 2080185 h 3785035"/>
                <a:gd name="connsiteX18" fmla="*/ 1386579 w 12172979"/>
                <a:gd name="connsiteY18" fmla="*/ 2137880 h 3785035"/>
                <a:gd name="connsiteX19" fmla="*/ 1392285 w 12172979"/>
                <a:gd name="connsiteY19" fmla="*/ 2175286 h 3785035"/>
                <a:gd name="connsiteX20" fmla="*/ 1305425 w 12172979"/>
                <a:gd name="connsiteY20" fmla="*/ 2394019 h 3785035"/>
                <a:gd name="connsiteX21" fmla="*/ 1306059 w 12172979"/>
                <a:gd name="connsiteY21" fmla="*/ 2449178 h 3785035"/>
                <a:gd name="connsiteX22" fmla="*/ 1114588 w 12172979"/>
                <a:gd name="connsiteY22" fmla="*/ 2764915 h 3785035"/>
                <a:gd name="connsiteX23" fmla="*/ 1056260 w 12172979"/>
                <a:gd name="connsiteY23" fmla="*/ 2793445 h 3785035"/>
                <a:gd name="connsiteX24" fmla="*/ 1004905 w 12172979"/>
                <a:gd name="connsiteY24" fmla="*/ 2847970 h 3785035"/>
                <a:gd name="connsiteX25" fmla="*/ 1068940 w 12172979"/>
                <a:gd name="connsiteY25" fmla="*/ 3141516 h 3785035"/>
                <a:gd name="connsiteX26" fmla="*/ 1068940 w 12172979"/>
                <a:gd name="connsiteY26" fmla="*/ 3141516 h 3785035"/>
                <a:gd name="connsiteX27" fmla="*/ 1108248 w 12172979"/>
                <a:gd name="connsiteY27" fmla="*/ 3188433 h 3785035"/>
                <a:gd name="connsiteX28" fmla="*/ 989689 w 12172979"/>
                <a:gd name="connsiteY28" fmla="*/ 3209355 h 3785035"/>
                <a:gd name="connsiteX29" fmla="*/ 1701047 w 12172979"/>
                <a:gd name="connsiteY29" fmla="*/ 2617824 h 3785035"/>
                <a:gd name="connsiteX30" fmla="*/ 1940069 w 12172979"/>
                <a:gd name="connsiteY30" fmla="*/ 2250099 h 3785035"/>
                <a:gd name="connsiteX31" fmla="*/ 1961625 w 12172979"/>
                <a:gd name="connsiteY31" fmla="*/ 2226641 h 3785035"/>
                <a:gd name="connsiteX32" fmla="*/ 1966697 w 12172979"/>
                <a:gd name="connsiteY32" fmla="*/ 2223471 h 3785035"/>
                <a:gd name="connsiteX33" fmla="*/ 1969867 w 12172979"/>
                <a:gd name="connsiteY33" fmla="*/ 2211424 h 3785035"/>
                <a:gd name="connsiteX34" fmla="*/ 1923584 w 12172979"/>
                <a:gd name="connsiteY34" fmla="*/ 2155632 h 3785035"/>
                <a:gd name="connsiteX35" fmla="*/ 1849405 w 12172979"/>
                <a:gd name="connsiteY35" fmla="*/ 2059896 h 3785035"/>
                <a:gd name="connsiteX36" fmla="*/ 1787906 w 12172979"/>
                <a:gd name="connsiteY36" fmla="*/ 1837993 h 3785035"/>
                <a:gd name="connsiteX37" fmla="*/ 1614188 w 12172979"/>
                <a:gd name="connsiteY37" fmla="*/ 1626234 h 3785035"/>
                <a:gd name="connsiteX38" fmla="*/ 1408135 w 12172979"/>
                <a:gd name="connsiteY38" fmla="*/ 1282601 h 3785035"/>
                <a:gd name="connsiteX39" fmla="*/ 1403063 w 12172979"/>
                <a:gd name="connsiteY39" fmla="*/ 1189402 h 3785035"/>
                <a:gd name="connsiteX40" fmla="*/ 1448711 w 12172979"/>
                <a:gd name="connsiteY40" fmla="*/ 1142485 h 3785035"/>
                <a:gd name="connsiteX41" fmla="*/ 1510844 w 12172979"/>
                <a:gd name="connsiteY41" fmla="*/ 1123465 h 3785035"/>
                <a:gd name="connsiteX42" fmla="*/ 1591364 w 12172979"/>
                <a:gd name="connsiteY42" fmla="*/ 1170381 h 3785035"/>
                <a:gd name="connsiteX43" fmla="*/ 1802489 w 12172979"/>
                <a:gd name="connsiteY43" fmla="*/ 1510844 h 3785035"/>
                <a:gd name="connsiteX44" fmla="*/ 1911538 w 12172979"/>
                <a:gd name="connsiteY44" fmla="*/ 1762546 h 3785035"/>
                <a:gd name="connsiteX45" fmla="*/ 2080819 w 12172979"/>
                <a:gd name="connsiteY45" fmla="*/ 1918512 h 3785035"/>
                <a:gd name="connsiteX46" fmla="*/ 2132174 w 12172979"/>
                <a:gd name="connsiteY46" fmla="*/ 2028196 h 3785035"/>
                <a:gd name="connsiteX47" fmla="*/ 2160704 w 12172979"/>
                <a:gd name="connsiteY47" fmla="*/ 2094767 h 3785035"/>
                <a:gd name="connsiteX48" fmla="*/ 2172750 w 12172979"/>
                <a:gd name="connsiteY48" fmla="*/ 2097937 h 3785035"/>
                <a:gd name="connsiteX49" fmla="*/ 2184162 w 12172979"/>
                <a:gd name="connsiteY49" fmla="*/ 2090963 h 3785035"/>
                <a:gd name="connsiteX50" fmla="*/ 2187966 w 12172979"/>
                <a:gd name="connsiteY50" fmla="*/ 2092231 h 3785035"/>
                <a:gd name="connsiteX51" fmla="*/ 2553790 w 12172979"/>
                <a:gd name="connsiteY51" fmla="*/ 2035804 h 3785035"/>
                <a:gd name="connsiteX52" fmla="*/ 2917077 w 12172979"/>
                <a:gd name="connsiteY52" fmla="*/ 2158168 h 3785035"/>
                <a:gd name="connsiteX53" fmla="*/ 3144687 w 12172979"/>
                <a:gd name="connsiteY53" fmla="*/ 2378803 h 3785035"/>
                <a:gd name="connsiteX54" fmla="*/ 3194139 w 12172979"/>
                <a:gd name="connsiteY54" fmla="*/ 2459956 h 3785035"/>
                <a:gd name="connsiteX55" fmla="*/ 2979844 w 12172979"/>
                <a:gd name="connsiteY55" fmla="*/ 3464227 h 3785035"/>
                <a:gd name="connsiteX56" fmla="*/ 2934196 w 12172979"/>
                <a:gd name="connsiteY56" fmla="*/ 3499098 h 3785035"/>
                <a:gd name="connsiteX57" fmla="*/ 2896789 w 12172979"/>
                <a:gd name="connsiteY57" fmla="*/ 3521922 h 3785035"/>
                <a:gd name="connsiteX58" fmla="*/ 2539208 w 12172979"/>
                <a:gd name="connsiteY58" fmla="*/ 3628435 h 3785035"/>
                <a:gd name="connsiteX59" fmla="*/ 2539208 w 12172979"/>
                <a:gd name="connsiteY59" fmla="*/ 3628435 h 3785035"/>
                <a:gd name="connsiteX60" fmla="*/ 1822777 w 12172979"/>
                <a:gd name="connsiteY60" fmla="*/ 3280998 h 3785035"/>
                <a:gd name="connsiteX61" fmla="*/ 1799953 w 12172979"/>
                <a:gd name="connsiteY61" fmla="*/ 3054023 h 3785035"/>
                <a:gd name="connsiteX62" fmla="*/ 1701681 w 12172979"/>
                <a:gd name="connsiteY62" fmla="*/ 2852408 h 3785035"/>
                <a:gd name="connsiteX63" fmla="*/ 1909002 w 12172979"/>
                <a:gd name="connsiteY63" fmla="*/ 2842898 h 3785035"/>
                <a:gd name="connsiteX64" fmla="*/ 2492291 w 12172979"/>
                <a:gd name="connsiteY64" fmla="*/ 2259609 h 3785035"/>
                <a:gd name="connsiteX65" fmla="*/ 3075580 w 12172979"/>
                <a:gd name="connsiteY65" fmla="*/ 2851774 h 3785035"/>
                <a:gd name="connsiteX66" fmla="*/ 2492925 w 12172979"/>
                <a:gd name="connsiteY66" fmla="*/ 3426820 h 3785035"/>
                <a:gd name="connsiteX67" fmla="*/ 1990155 w 12172979"/>
                <a:gd name="connsiteY67" fmla="*/ 3142150 h 3785035"/>
                <a:gd name="connsiteX68" fmla="*/ 3193505 w 12172979"/>
                <a:gd name="connsiteY68" fmla="*/ 3461691 h 3785035"/>
                <a:gd name="connsiteX69" fmla="*/ 3873797 w 12172979"/>
                <a:gd name="connsiteY69" fmla="*/ 3710856 h 3785035"/>
                <a:gd name="connsiteX70" fmla="*/ 3670914 w 12172979"/>
                <a:gd name="connsiteY70" fmla="*/ 3663306 h 3785035"/>
                <a:gd name="connsiteX71" fmla="*/ 3623998 w 12172979"/>
                <a:gd name="connsiteY71" fmla="*/ 3574544 h 3785035"/>
                <a:gd name="connsiteX72" fmla="*/ 3850973 w 12172979"/>
                <a:gd name="connsiteY72" fmla="*/ 2837826 h 3785035"/>
                <a:gd name="connsiteX73" fmla="*/ 3885843 w 12172979"/>
                <a:gd name="connsiteY73" fmla="*/ 2795981 h 3785035"/>
                <a:gd name="connsiteX74" fmla="*/ 3902962 w 12172979"/>
                <a:gd name="connsiteY74" fmla="*/ 2790909 h 3785035"/>
                <a:gd name="connsiteX75" fmla="*/ 4049418 w 12172979"/>
                <a:gd name="connsiteY75" fmla="*/ 2315402 h 3785035"/>
                <a:gd name="connsiteX76" fmla="*/ 3949879 w 12172979"/>
                <a:gd name="connsiteY76" fmla="*/ 2284970 h 3785035"/>
                <a:gd name="connsiteX77" fmla="*/ 3907400 w 12172979"/>
                <a:gd name="connsiteY77" fmla="*/ 2204451 h 3785035"/>
                <a:gd name="connsiteX78" fmla="*/ 4011377 w 12172979"/>
                <a:gd name="connsiteY78" fmla="*/ 1865889 h 3785035"/>
                <a:gd name="connsiteX79" fmla="*/ 4330284 w 12172979"/>
                <a:gd name="connsiteY79" fmla="*/ 1697243 h 3785035"/>
                <a:gd name="connsiteX80" fmla="*/ 4330284 w 12172979"/>
                <a:gd name="connsiteY80" fmla="*/ 1697243 h 3785035"/>
                <a:gd name="connsiteX81" fmla="*/ 4442504 w 12172979"/>
                <a:gd name="connsiteY81" fmla="*/ 1732114 h 3785035"/>
                <a:gd name="connsiteX82" fmla="*/ 4472936 w 12172979"/>
                <a:gd name="connsiteY82" fmla="*/ 1789808 h 3785035"/>
                <a:gd name="connsiteX83" fmla="*/ 4306826 w 12172979"/>
                <a:gd name="connsiteY83" fmla="*/ 2328082 h 3785035"/>
                <a:gd name="connsiteX84" fmla="*/ 4227575 w 12172979"/>
                <a:gd name="connsiteY84" fmla="*/ 2369927 h 3785035"/>
                <a:gd name="connsiteX85" fmla="*/ 4116623 w 12172979"/>
                <a:gd name="connsiteY85" fmla="*/ 2335690 h 3785035"/>
                <a:gd name="connsiteX86" fmla="*/ 3970167 w 12172979"/>
                <a:gd name="connsiteY86" fmla="*/ 2811197 h 3785035"/>
                <a:gd name="connsiteX87" fmla="*/ 3980945 w 12172979"/>
                <a:gd name="connsiteY87" fmla="*/ 2825146 h 3785035"/>
                <a:gd name="connsiteX88" fmla="*/ 3986017 w 12172979"/>
                <a:gd name="connsiteY88" fmla="*/ 2879036 h 3785035"/>
                <a:gd name="connsiteX89" fmla="*/ 3781232 w 12172979"/>
                <a:gd name="connsiteY89" fmla="*/ 3550452 h 3785035"/>
                <a:gd name="connsiteX90" fmla="*/ 3816737 w 12172979"/>
                <a:gd name="connsiteY90" fmla="*/ 3592931 h 3785035"/>
                <a:gd name="connsiteX91" fmla="*/ 4391783 w 12172979"/>
                <a:gd name="connsiteY91" fmla="*/ 3537138 h 3785035"/>
                <a:gd name="connsiteX92" fmla="*/ 5117090 w 12172979"/>
                <a:gd name="connsiteY92" fmla="*/ 3537772 h 3785035"/>
                <a:gd name="connsiteX93" fmla="*/ 5243892 w 12172979"/>
                <a:gd name="connsiteY93" fmla="*/ 3646187 h 3785035"/>
                <a:gd name="connsiteX94" fmla="*/ 5051153 w 12172979"/>
                <a:gd name="connsiteY94" fmla="*/ 3466129 h 3785035"/>
                <a:gd name="connsiteX95" fmla="*/ 4844466 w 12172979"/>
                <a:gd name="connsiteY95" fmla="*/ 3542844 h 3785035"/>
                <a:gd name="connsiteX96" fmla="*/ 4840662 w 12172979"/>
                <a:gd name="connsiteY96" fmla="*/ 3543478 h 3785035"/>
                <a:gd name="connsiteX97" fmla="*/ 4822275 w 12172979"/>
                <a:gd name="connsiteY97" fmla="*/ 3529530 h 3785035"/>
                <a:gd name="connsiteX98" fmla="*/ 4611784 w 12172979"/>
                <a:gd name="connsiteY98" fmla="*/ 3208721 h 3785035"/>
                <a:gd name="connsiteX99" fmla="*/ 4550920 w 12172979"/>
                <a:gd name="connsiteY99" fmla="*/ 2979844 h 3785035"/>
                <a:gd name="connsiteX100" fmla="*/ 4556625 w 12172979"/>
                <a:gd name="connsiteY100" fmla="*/ 2930391 h 3785035"/>
                <a:gd name="connsiteX101" fmla="*/ 5172883 w 12172979"/>
                <a:gd name="connsiteY101" fmla="*/ 2772523 h 3785035"/>
                <a:gd name="connsiteX102" fmla="*/ 5207753 w 12172979"/>
                <a:gd name="connsiteY102" fmla="*/ 2868892 h 3785035"/>
                <a:gd name="connsiteX103" fmla="*/ 5231211 w 12172979"/>
                <a:gd name="connsiteY103" fmla="*/ 2952582 h 3785035"/>
                <a:gd name="connsiteX104" fmla="*/ 5262278 w 12172979"/>
                <a:gd name="connsiteY104" fmla="*/ 3144686 h 3785035"/>
                <a:gd name="connsiteX105" fmla="*/ 5281298 w 12172979"/>
                <a:gd name="connsiteY105" fmla="*/ 3162438 h 3785035"/>
                <a:gd name="connsiteX106" fmla="*/ 5397322 w 12172979"/>
                <a:gd name="connsiteY106" fmla="*/ 3049585 h 3785035"/>
                <a:gd name="connsiteX107" fmla="*/ 5397322 w 12172979"/>
                <a:gd name="connsiteY107" fmla="*/ 3049585 h 3785035"/>
                <a:gd name="connsiteX108" fmla="*/ 5363085 w 12172979"/>
                <a:gd name="connsiteY108" fmla="*/ 2951947 h 3785035"/>
                <a:gd name="connsiteX109" fmla="*/ 5273056 w 12172979"/>
                <a:gd name="connsiteY109" fmla="*/ 2901227 h 3785035"/>
                <a:gd name="connsiteX110" fmla="*/ 5302221 w 12172979"/>
                <a:gd name="connsiteY110" fmla="*/ 2850506 h 3785035"/>
                <a:gd name="connsiteX111" fmla="*/ 5378936 w 12172979"/>
                <a:gd name="connsiteY111" fmla="*/ 2889181 h 3785035"/>
                <a:gd name="connsiteX112" fmla="*/ 5378936 w 12172979"/>
                <a:gd name="connsiteY112" fmla="*/ 2889181 h 3785035"/>
                <a:gd name="connsiteX113" fmla="*/ 5450579 w 12172979"/>
                <a:gd name="connsiteY113" fmla="*/ 3088259 h 3785035"/>
                <a:gd name="connsiteX114" fmla="*/ 5290174 w 12172979"/>
                <a:gd name="connsiteY114" fmla="*/ 3229009 h 3785035"/>
                <a:gd name="connsiteX115" fmla="*/ 5266716 w 12172979"/>
                <a:gd name="connsiteY115" fmla="*/ 3300652 h 3785035"/>
                <a:gd name="connsiteX116" fmla="*/ 5210923 w 12172979"/>
                <a:gd name="connsiteY116" fmla="*/ 3419212 h 3785035"/>
                <a:gd name="connsiteX117" fmla="*/ 5754903 w 12172979"/>
                <a:gd name="connsiteY117" fmla="*/ 3438232 h 3785035"/>
                <a:gd name="connsiteX118" fmla="*/ 5711157 w 12172979"/>
                <a:gd name="connsiteY118" fmla="*/ 2832754 h 3785035"/>
                <a:gd name="connsiteX119" fmla="*/ 5710522 w 12172979"/>
                <a:gd name="connsiteY119" fmla="*/ 2814367 h 3785035"/>
                <a:gd name="connsiteX120" fmla="*/ 5240088 w 12172979"/>
                <a:gd name="connsiteY120" fmla="*/ 1900126 h 3785035"/>
                <a:gd name="connsiteX121" fmla="*/ 5247062 w 12172979"/>
                <a:gd name="connsiteY121" fmla="*/ 1833555 h 3785035"/>
                <a:gd name="connsiteX122" fmla="*/ 5247062 w 12172979"/>
                <a:gd name="connsiteY122" fmla="*/ 1833555 h 3785035"/>
                <a:gd name="connsiteX123" fmla="*/ 5247062 w 12172979"/>
                <a:gd name="connsiteY123" fmla="*/ 1833555 h 3785035"/>
                <a:gd name="connsiteX124" fmla="*/ 5247062 w 12172979"/>
                <a:gd name="connsiteY124" fmla="*/ 1833555 h 3785035"/>
                <a:gd name="connsiteX125" fmla="*/ 5276226 w 12172979"/>
                <a:gd name="connsiteY125" fmla="*/ 1823411 h 3785035"/>
                <a:gd name="connsiteX126" fmla="*/ 5642684 w 12172979"/>
                <a:gd name="connsiteY126" fmla="*/ 1751768 h 3785035"/>
                <a:gd name="connsiteX127" fmla="*/ 5733981 w 12172979"/>
                <a:gd name="connsiteY127" fmla="*/ 1816437 h 3785035"/>
                <a:gd name="connsiteX128" fmla="*/ 6032599 w 12172979"/>
                <a:gd name="connsiteY128" fmla="*/ 2486585 h 3785035"/>
                <a:gd name="connsiteX129" fmla="*/ 6255137 w 12172979"/>
                <a:gd name="connsiteY129" fmla="*/ 2876500 h 3785035"/>
                <a:gd name="connsiteX130" fmla="*/ 6477674 w 12172979"/>
                <a:gd name="connsiteY130" fmla="*/ 3280364 h 3785035"/>
                <a:gd name="connsiteX131" fmla="*/ 6468164 w 12172979"/>
                <a:gd name="connsiteY131" fmla="*/ 3395754 h 3785035"/>
                <a:gd name="connsiteX132" fmla="*/ 6377500 w 12172979"/>
                <a:gd name="connsiteY132" fmla="*/ 3402728 h 3785035"/>
                <a:gd name="connsiteX133" fmla="*/ 6312197 w 12172979"/>
                <a:gd name="connsiteY133" fmla="*/ 3292410 h 3785035"/>
                <a:gd name="connsiteX134" fmla="*/ 6257673 w 12172979"/>
                <a:gd name="connsiteY134" fmla="*/ 3187165 h 3785035"/>
                <a:gd name="connsiteX135" fmla="*/ 6044012 w 12172979"/>
                <a:gd name="connsiteY135" fmla="*/ 2760477 h 3785035"/>
                <a:gd name="connsiteX136" fmla="*/ 5947642 w 12172979"/>
                <a:gd name="connsiteY136" fmla="*/ 2731946 h 3785035"/>
                <a:gd name="connsiteX137" fmla="*/ 5894385 w 12172979"/>
                <a:gd name="connsiteY137" fmla="*/ 2769987 h 3785035"/>
                <a:gd name="connsiteX138" fmla="*/ 5884875 w 12172979"/>
                <a:gd name="connsiteY138" fmla="*/ 2908201 h 3785035"/>
                <a:gd name="connsiteX139" fmla="*/ 5884875 w 12172979"/>
                <a:gd name="connsiteY139" fmla="*/ 2908201 h 3785035"/>
                <a:gd name="connsiteX140" fmla="*/ 6012311 w 12172979"/>
                <a:gd name="connsiteY140" fmla="*/ 2898057 h 3785035"/>
                <a:gd name="connsiteX141" fmla="*/ 6364186 w 12172979"/>
                <a:gd name="connsiteY141" fmla="*/ 2630505 h 3785035"/>
                <a:gd name="connsiteX142" fmla="*/ 6607012 w 12172979"/>
                <a:gd name="connsiteY142" fmla="*/ 2413040 h 3785035"/>
                <a:gd name="connsiteX143" fmla="*/ 6587992 w 12172979"/>
                <a:gd name="connsiteY143" fmla="*/ 3123130 h 3785035"/>
                <a:gd name="connsiteX144" fmla="*/ 6605109 w 12172979"/>
                <a:gd name="connsiteY144" fmla="*/ 3784402 h 3785035"/>
                <a:gd name="connsiteX145" fmla="*/ 6793411 w 12172979"/>
                <a:gd name="connsiteY145" fmla="*/ 3417944 h 3785035"/>
                <a:gd name="connsiteX146" fmla="*/ 6801019 w 12172979"/>
                <a:gd name="connsiteY146" fmla="*/ 2814367 h 3785035"/>
                <a:gd name="connsiteX147" fmla="*/ 6769318 w 12172979"/>
                <a:gd name="connsiteY147" fmla="*/ 2798517 h 3785035"/>
                <a:gd name="connsiteX148" fmla="*/ 6655830 w 12172979"/>
                <a:gd name="connsiteY148" fmla="*/ 3094600 h 3785035"/>
                <a:gd name="connsiteX149" fmla="*/ 6892950 w 12172979"/>
                <a:gd name="connsiteY149" fmla="*/ 3235984 h 3785035"/>
                <a:gd name="connsiteX150" fmla="*/ 6969031 w 12172979"/>
                <a:gd name="connsiteY150" fmla="*/ 3120594 h 3785035"/>
                <a:gd name="connsiteX151" fmla="*/ 6880270 w 12172979"/>
                <a:gd name="connsiteY151" fmla="*/ 2863186 h 3785035"/>
                <a:gd name="connsiteX152" fmla="*/ 7545346 w 12172979"/>
                <a:gd name="connsiteY152" fmla="*/ 1931826 h 3785035"/>
                <a:gd name="connsiteX153" fmla="*/ 8214859 w 12172979"/>
                <a:gd name="connsiteY153" fmla="*/ 2137246 h 3785035"/>
                <a:gd name="connsiteX154" fmla="*/ 8324543 w 12172979"/>
                <a:gd name="connsiteY154" fmla="*/ 2187332 h 3785035"/>
                <a:gd name="connsiteX155" fmla="*/ 8326445 w 12172979"/>
                <a:gd name="connsiteY155" fmla="*/ 2187332 h 3785035"/>
                <a:gd name="connsiteX156" fmla="*/ 8391114 w 12172979"/>
                <a:gd name="connsiteY156" fmla="*/ 2184162 h 3785035"/>
                <a:gd name="connsiteX157" fmla="*/ 8664372 w 12172979"/>
                <a:gd name="connsiteY157" fmla="*/ 2343933 h 3785035"/>
                <a:gd name="connsiteX158" fmla="*/ 8598435 w 12172979"/>
                <a:gd name="connsiteY158" fmla="*/ 2586124 h 3785035"/>
                <a:gd name="connsiteX159" fmla="*/ 8503333 w 12172979"/>
                <a:gd name="connsiteY159" fmla="*/ 2558228 h 3785035"/>
                <a:gd name="connsiteX160" fmla="*/ 8396186 w 12172979"/>
                <a:gd name="connsiteY160" fmla="*/ 2281166 h 3785035"/>
                <a:gd name="connsiteX161" fmla="*/ 8346100 w 12172979"/>
                <a:gd name="connsiteY161" fmla="*/ 2298284 h 3785035"/>
                <a:gd name="connsiteX162" fmla="*/ 8462757 w 12172979"/>
                <a:gd name="connsiteY162" fmla="*/ 2620360 h 3785035"/>
                <a:gd name="connsiteX163" fmla="*/ 7793243 w 12172979"/>
                <a:gd name="connsiteY163" fmla="*/ 3514314 h 3785035"/>
                <a:gd name="connsiteX164" fmla="*/ 7215027 w 12172979"/>
                <a:gd name="connsiteY164" fmla="*/ 3391316 h 3785035"/>
                <a:gd name="connsiteX165" fmla="*/ 7161136 w 12172979"/>
                <a:gd name="connsiteY165" fmla="*/ 3208087 h 3785035"/>
                <a:gd name="connsiteX166" fmla="*/ 7381137 w 12172979"/>
                <a:gd name="connsiteY166" fmla="*/ 3231546 h 3785035"/>
                <a:gd name="connsiteX167" fmla="*/ 7271454 w 12172979"/>
                <a:gd name="connsiteY167" fmla="*/ 3098404 h 3785035"/>
                <a:gd name="connsiteX168" fmla="*/ 7116755 w 12172979"/>
                <a:gd name="connsiteY168" fmla="*/ 2812465 h 3785035"/>
                <a:gd name="connsiteX169" fmla="*/ 7594164 w 12172979"/>
                <a:gd name="connsiteY169" fmla="*/ 2169580 h 3785035"/>
                <a:gd name="connsiteX170" fmla="*/ 8223736 w 12172979"/>
                <a:gd name="connsiteY170" fmla="*/ 2643819 h 3785035"/>
                <a:gd name="connsiteX171" fmla="*/ 7757739 w 12172979"/>
                <a:gd name="connsiteY171" fmla="*/ 3277194 h 3785035"/>
                <a:gd name="connsiteX172" fmla="*/ 7543443 w 12172979"/>
                <a:gd name="connsiteY172" fmla="*/ 3180191 h 3785035"/>
                <a:gd name="connsiteX173" fmla="*/ 8405696 w 12172979"/>
                <a:gd name="connsiteY173" fmla="*/ 3544746 h 3785035"/>
                <a:gd name="connsiteX174" fmla="*/ 9238150 w 12172979"/>
                <a:gd name="connsiteY174" fmla="*/ 3310797 h 3785035"/>
                <a:gd name="connsiteX175" fmla="*/ 8963624 w 12172979"/>
                <a:gd name="connsiteY175" fmla="*/ 3078115 h 3785035"/>
                <a:gd name="connsiteX176" fmla="*/ 9846166 w 12172979"/>
                <a:gd name="connsiteY176" fmla="*/ 3491489 h 3785035"/>
                <a:gd name="connsiteX177" fmla="*/ 10123227 w 12172979"/>
                <a:gd name="connsiteY177" fmla="*/ 3303189 h 3785035"/>
                <a:gd name="connsiteX178" fmla="*/ 9983111 w 12172979"/>
                <a:gd name="connsiteY178" fmla="*/ 3224571 h 3785035"/>
                <a:gd name="connsiteX179" fmla="*/ 9958385 w 12172979"/>
                <a:gd name="connsiteY179" fmla="*/ 3260076 h 3785035"/>
                <a:gd name="connsiteX180" fmla="*/ 9991354 w 12172979"/>
                <a:gd name="connsiteY180" fmla="*/ 3328549 h 3785035"/>
                <a:gd name="connsiteX181" fmla="*/ 10026224 w 12172979"/>
                <a:gd name="connsiteY181" fmla="*/ 3360883 h 3785035"/>
                <a:gd name="connsiteX182" fmla="*/ 10198675 w 12172979"/>
                <a:gd name="connsiteY182" fmla="*/ 3554890 h 3785035"/>
                <a:gd name="connsiteX183" fmla="*/ 10198041 w 12172979"/>
                <a:gd name="connsiteY183" fmla="*/ 3625899 h 3785035"/>
                <a:gd name="connsiteX184" fmla="*/ 10148588 w 12172979"/>
                <a:gd name="connsiteY184" fmla="*/ 3661404 h 3785035"/>
                <a:gd name="connsiteX185" fmla="*/ 10110547 w 12172979"/>
                <a:gd name="connsiteY185" fmla="*/ 3653162 h 3785035"/>
                <a:gd name="connsiteX186" fmla="*/ 9955849 w 12172979"/>
                <a:gd name="connsiteY186" fmla="*/ 3462325 h 3785035"/>
                <a:gd name="connsiteX187" fmla="*/ 9858212 w 12172979"/>
                <a:gd name="connsiteY187" fmla="*/ 3343131 h 3785035"/>
                <a:gd name="connsiteX188" fmla="*/ 9839192 w 12172979"/>
                <a:gd name="connsiteY188" fmla="*/ 3345667 h 3785035"/>
                <a:gd name="connsiteX189" fmla="*/ 9733312 w 12172979"/>
                <a:gd name="connsiteY189" fmla="*/ 3324111 h 3785035"/>
                <a:gd name="connsiteX190" fmla="*/ 8944604 w 12172979"/>
                <a:gd name="connsiteY190" fmla="*/ 2362319 h 3785035"/>
                <a:gd name="connsiteX191" fmla="*/ 8948408 w 12172979"/>
                <a:gd name="connsiteY191" fmla="*/ 2257707 h 3785035"/>
                <a:gd name="connsiteX192" fmla="*/ 8953480 w 12172979"/>
                <a:gd name="connsiteY192" fmla="*/ 2239955 h 3785035"/>
                <a:gd name="connsiteX193" fmla="*/ 8850771 w 12172979"/>
                <a:gd name="connsiteY193" fmla="*/ 2116323 h 3785035"/>
                <a:gd name="connsiteX194" fmla="*/ 8827947 w 12172979"/>
                <a:gd name="connsiteY194" fmla="*/ 2094133 h 3785035"/>
                <a:gd name="connsiteX195" fmla="*/ 8828580 w 12172979"/>
                <a:gd name="connsiteY195" fmla="*/ 2095401 h 3785035"/>
                <a:gd name="connsiteX196" fmla="*/ 8732845 w 12172979"/>
                <a:gd name="connsiteY196" fmla="*/ 1974305 h 3785035"/>
                <a:gd name="connsiteX197" fmla="*/ 8693536 w 12172979"/>
                <a:gd name="connsiteY197" fmla="*/ 1924852 h 3785035"/>
                <a:gd name="connsiteX198" fmla="*/ 8693536 w 12172979"/>
                <a:gd name="connsiteY198" fmla="*/ 1924852 h 3785035"/>
                <a:gd name="connsiteX199" fmla="*/ 8764546 w 12172979"/>
                <a:gd name="connsiteY199" fmla="*/ 1841797 h 3785035"/>
                <a:gd name="connsiteX200" fmla="*/ 8817168 w 12172979"/>
                <a:gd name="connsiteY200" fmla="*/ 1870328 h 3785035"/>
                <a:gd name="connsiteX201" fmla="*/ 8937630 w 12172979"/>
                <a:gd name="connsiteY201" fmla="*/ 2016784 h 3785035"/>
                <a:gd name="connsiteX202" fmla="*/ 8958552 w 12172979"/>
                <a:gd name="connsiteY202" fmla="*/ 2068138 h 3785035"/>
                <a:gd name="connsiteX203" fmla="*/ 8983913 w 12172979"/>
                <a:gd name="connsiteY203" fmla="*/ 2099205 h 3785035"/>
                <a:gd name="connsiteX204" fmla="*/ 9052385 w 12172979"/>
                <a:gd name="connsiteY204" fmla="*/ 2152462 h 3785035"/>
                <a:gd name="connsiteX205" fmla="*/ 9075210 w 12172979"/>
                <a:gd name="connsiteY205" fmla="*/ 2146756 h 3785035"/>
                <a:gd name="connsiteX206" fmla="*/ 9156997 w 12172979"/>
                <a:gd name="connsiteY206" fmla="*/ 2154998 h 3785035"/>
                <a:gd name="connsiteX207" fmla="*/ 9202646 w 12172979"/>
                <a:gd name="connsiteY207" fmla="*/ 2208888 h 3785035"/>
                <a:gd name="connsiteX208" fmla="*/ 9952679 w 12172979"/>
                <a:gd name="connsiteY208" fmla="*/ 3123764 h 3785035"/>
                <a:gd name="connsiteX209" fmla="*/ 10380001 w 12172979"/>
                <a:gd name="connsiteY209" fmla="*/ 3002034 h 3785035"/>
                <a:gd name="connsiteX210" fmla="*/ 10308359 w 12172979"/>
                <a:gd name="connsiteY210" fmla="*/ 3294947 h 3785035"/>
                <a:gd name="connsiteX211" fmla="*/ 10492855 w 12172979"/>
                <a:gd name="connsiteY211" fmla="*/ 3492758 h 3785035"/>
                <a:gd name="connsiteX212" fmla="*/ 10496659 w 12172979"/>
                <a:gd name="connsiteY212" fmla="*/ 3496561 h 3785035"/>
                <a:gd name="connsiteX213" fmla="*/ 10877065 w 12172979"/>
                <a:gd name="connsiteY213" fmla="*/ 3542210 h 3785035"/>
                <a:gd name="connsiteX214" fmla="*/ 10670378 w 12172979"/>
                <a:gd name="connsiteY214" fmla="*/ 3281632 h 3785035"/>
                <a:gd name="connsiteX215" fmla="*/ 10713490 w 12172979"/>
                <a:gd name="connsiteY215" fmla="*/ 3050219 h 3785035"/>
                <a:gd name="connsiteX216" fmla="*/ 10220865 w 12172979"/>
                <a:gd name="connsiteY216" fmla="*/ 1840529 h 3785035"/>
                <a:gd name="connsiteX217" fmla="*/ 10155562 w 12172979"/>
                <a:gd name="connsiteY217" fmla="*/ 1694707 h 3785035"/>
                <a:gd name="connsiteX218" fmla="*/ 9991988 w 12172979"/>
                <a:gd name="connsiteY218" fmla="*/ 1758742 h 3785035"/>
                <a:gd name="connsiteX219" fmla="*/ 9723168 w 12172979"/>
                <a:gd name="connsiteY219" fmla="*/ 1839895 h 3785035"/>
                <a:gd name="connsiteX220" fmla="*/ 9264778 w 12172979"/>
                <a:gd name="connsiteY220" fmla="*/ 1670615 h 3785035"/>
                <a:gd name="connsiteX221" fmla="*/ 8924316 w 12172979"/>
                <a:gd name="connsiteY221" fmla="*/ 1289575 h 3785035"/>
                <a:gd name="connsiteX222" fmla="*/ 8982644 w 12172979"/>
                <a:gd name="connsiteY222" fmla="*/ 1257241 h 3785035"/>
                <a:gd name="connsiteX223" fmla="*/ 8964893 w 12172979"/>
                <a:gd name="connsiteY223" fmla="*/ 1226808 h 3785035"/>
                <a:gd name="connsiteX224" fmla="*/ 9082818 w 12172979"/>
                <a:gd name="connsiteY224" fmla="*/ 1200180 h 3785035"/>
                <a:gd name="connsiteX225" fmla="*/ 9122761 w 12172979"/>
                <a:gd name="connsiteY225" fmla="*/ 1186865 h 3785035"/>
                <a:gd name="connsiteX226" fmla="*/ 9122761 w 12172979"/>
                <a:gd name="connsiteY226" fmla="*/ 1186865 h 3785035"/>
                <a:gd name="connsiteX227" fmla="*/ 9176017 w 12172979"/>
                <a:gd name="connsiteY227" fmla="*/ 1217932 h 3785035"/>
                <a:gd name="connsiteX228" fmla="*/ 9415673 w 12172979"/>
                <a:gd name="connsiteY228" fmla="*/ 1377068 h 3785035"/>
                <a:gd name="connsiteX229" fmla="*/ 9224836 w 12172979"/>
                <a:gd name="connsiteY229" fmla="*/ 1501334 h 3785035"/>
                <a:gd name="connsiteX230" fmla="*/ 9846166 w 12172979"/>
                <a:gd name="connsiteY230" fmla="*/ 1595801 h 3785035"/>
                <a:gd name="connsiteX231" fmla="*/ 9880402 w 12172979"/>
                <a:gd name="connsiteY231" fmla="*/ 1588193 h 3785035"/>
                <a:gd name="connsiteX232" fmla="*/ 9847433 w 12172979"/>
                <a:gd name="connsiteY232" fmla="*/ 1560297 h 3785035"/>
                <a:gd name="connsiteX233" fmla="*/ 9295845 w 12172979"/>
                <a:gd name="connsiteY233" fmla="*/ 1493726 h 3785035"/>
                <a:gd name="connsiteX234" fmla="*/ 9758672 w 12172979"/>
                <a:gd name="connsiteY234" fmla="*/ 1381506 h 3785035"/>
                <a:gd name="connsiteX235" fmla="*/ 10018616 w 12172979"/>
                <a:gd name="connsiteY235" fmla="*/ 1250266 h 3785035"/>
                <a:gd name="connsiteX236" fmla="*/ 9803053 w 12172979"/>
                <a:gd name="connsiteY236" fmla="*/ 1185597 h 3785035"/>
                <a:gd name="connsiteX237" fmla="*/ 9783398 w 12172979"/>
                <a:gd name="connsiteY237" fmla="*/ 1183695 h 3785035"/>
                <a:gd name="connsiteX238" fmla="*/ 9792909 w 12172979"/>
                <a:gd name="connsiteY238" fmla="*/ 1287673 h 3785035"/>
                <a:gd name="connsiteX239" fmla="*/ 9876598 w 12172979"/>
                <a:gd name="connsiteY239" fmla="*/ 1080986 h 3785035"/>
                <a:gd name="connsiteX240" fmla="*/ 8814632 w 12172979"/>
                <a:gd name="connsiteY240" fmla="*/ 1078450 h 3785035"/>
                <a:gd name="connsiteX241" fmla="*/ 8767081 w 12172979"/>
                <a:gd name="connsiteY241" fmla="*/ 1030265 h 3785035"/>
                <a:gd name="connsiteX242" fmla="*/ 8814632 w 12172979"/>
                <a:gd name="connsiteY242" fmla="*/ 982080 h 3785035"/>
                <a:gd name="connsiteX243" fmla="*/ 9830315 w 12172979"/>
                <a:gd name="connsiteY243" fmla="*/ 964328 h 3785035"/>
                <a:gd name="connsiteX244" fmla="*/ 9772621 w 12172979"/>
                <a:gd name="connsiteY244" fmla="*/ 912339 h 3785035"/>
                <a:gd name="connsiteX245" fmla="*/ 8834287 w 12172979"/>
                <a:gd name="connsiteY245" fmla="*/ 912339 h 3785035"/>
                <a:gd name="connsiteX246" fmla="*/ 8883105 w 12172979"/>
                <a:gd name="connsiteY246" fmla="*/ 789342 h 3785035"/>
                <a:gd name="connsiteX247" fmla="*/ 9258438 w 12172979"/>
                <a:gd name="connsiteY247" fmla="*/ 365823 h 3785035"/>
                <a:gd name="connsiteX248" fmla="*/ 9678153 w 12172979"/>
                <a:gd name="connsiteY248" fmla="*/ 230779 h 3785035"/>
                <a:gd name="connsiteX249" fmla="*/ 9709854 w 12172979"/>
                <a:gd name="connsiteY249" fmla="*/ 229511 h 3785035"/>
                <a:gd name="connsiteX250" fmla="*/ 9709854 w 12172979"/>
                <a:gd name="connsiteY250" fmla="*/ 159136 h 3785035"/>
                <a:gd name="connsiteX251" fmla="*/ 9695905 w 12172979"/>
                <a:gd name="connsiteY251" fmla="*/ 159136 h 3785035"/>
                <a:gd name="connsiteX252" fmla="*/ 9627432 w 12172979"/>
                <a:gd name="connsiteY252" fmla="*/ 90029 h 3785035"/>
                <a:gd name="connsiteX253" fmla="*/ 9627432 w 12172979"/>
                <a:gd name="connsiteY253" fmla="*/ 69107 h 3785035"/>
                <a:gd name="connsiteX254" fmla="*/ 9695905 w 12172979"/>
                <a:gd name="connsiteY254" fmla="*/ 0 h 3785035"/>
                <a:gd name="connsiteX255" fmla="*/ 9903860 w 12172979"/>
                <a:gd name="connsiteY255" fmla="*/ 0 h 3785035"/>
                <a:gd name="connsiteX256" fmla="*/ 9903860 w 12172979"/>
                <a:gd name="connsiteY256" fmla="*/ 0 h 3785035"/>
                <a:gd name="connsiteX257" fmla="*/ 9972334 w 12172979"/>
                <a:gd name="connsiteY257" fmla="*/ 69107 h 3785035"/>
                <a:gd name="connsiteX258" fmla="*/ 9972334 w 12172979"/>
                <a:gd name="connsiteY258" fmla="*/ 90029 h 3785035"/>
                <a:gd name="connsiteX259" fmla="*/ 9903860 w 12172979"/>
                <a:gd name="connsiteY259" fmla="*/ 159136 h 3785035"/>
                <a:gd name="connsiteX260" fmla="*/ 9889912 w 12172979"/>
                <a:gd name="connsiteY260" fmla="*/ 159136 h 3785035"/>
                <a:gd name="connsiteX261" fmla="*/ 9889912 w 12172979"/>
                <a:gd name="connsiteY261" fmla="*/ 234583 h 3785035"/>
                <a:gd name="connsiteX262" fmla="*/ 9972334 w 12172979"/>
                <a:gd name="connsiteY262" fmla="*/ 241558 h 3785035"/>
                <a:gd name="connsiteX263" fmla="*/ 10341327 w 12172979"/>
                <a:gd name="connsiteY263" fmla="*/ 368993 h 3785035"/>
                <a:gd name="connsiteX264" fmla="*/ 10750263 w 12172979"/>
                <a:gd name="connsiteY264" fmla="*/ 886345 h 3785035"/>
                <a:gd name="connsiteX265" fmla="*/ 10750897 w 12172979"/>
                <a:gd name="connsiteY265" fmla="*/ 914875 h 3785035"/>
                <a:gd name="connsiteX266" fmla="*/ 10750897 w 12172979"/>
                <a:gd name="connsiteY266" fmla="*/ 914875 h 3785035"/>
                <a:gd name="connsiteX267" fmla="*/ 9943168 w 12172979"/>
                <a:gd name="connsiteY267" fmla="*/ 919314 h 3785035"/>
                <a:gd name="connsiteX268" fmla="*/ 9927318 w 12172979"/>
                <a:gd name="connsiteY268" fmla="*/ 958622 h 3785035"/>
                <a:gd name="connsiteX269" fmla="*/ 10784499 w 12172979"/>
                <a:gd name="connsiteY269" fmla="*/ 984616 h 3785035"/>
                <a:gd name="connsiteX270" fmla="*/ 10784499 w 12172979"/>
                <a:gd name="connsiteY270" fmla="*/ 984616 h 3785035"/>
                <a:gd name="connsiteX271" fmla="*/ 10832050 w 12172979"/>
                <a:gd name="connsiteY271" fmla="*/ 1032801 h 3785035"/>
                <a:gd name="connsiteX272" fmla="*/ 10784499 w 12172979"/>
                <a:gd name="connsiteY272" fmla="*/ 1080986 h 3785035"/>
                <a:gd name="connsiteX273" fmla="*/ 10115619 w 12172979"/>
                <a:gd name="connsiteY273" fmla="*/ 1108882 h 3785035"/>
                <a:gd name="connsiteX274" fmla="*/ 10286802 w 12172979"/>
                <a:gd name="connsiteY274" fmla="*/ 1162773 h 3785035"/>
                <a:gd name="connsiteX275" fmla="*/ 10651357 w 12172979"/>
                <a:gd name="connsiteY275" fmla="*/ 1495628 h 3785035"/>
                <a:gd name="connsiteX276" fmla="*/ 11325309 w 12172979"/>
                <a:gd name="connsiteY276" fmla="*/ 2536671 h 3785035"/>
                <a:gd name="connsiteX277" fmla="*/ 11568769 w 12172979"/>
                <a:gd name="connsiteY277" fmla="*/ 2583588 h 3785035"/>
                <a:gd name="connsiteX278" fmla="*/ 11687963 w 12172979"/>
                <a:gd name="connsiteY278" fmla="*/ 2856846 h 3785035"/>
                <a:gd name="connsiteX279" fmla="*/ 11880067 w 12172979"/>
                <a:gd name="connsiteY279" fmla="*/ 3051487 h 3785035"/>
                <a:gd name="connsiteX280" fmla="*/ 11978973 w 12172979"/>
                <a:gd name="connsiteY280" fmla="*/ 3282900 h 3785035"/>
                <a:gd name="connsiteX281" fmla="*/ 12175516 w 12172979"/>
                <a:gd name="connsiteY281" fmla="*/ 3417310 h 3785035"/>
                <a:gd name="connsiteX0" fmla="*/ 0 w 12175516"/>
                <a:gd name="connsiteY0" fmla="*/ 2899959 h 3789197"/>
                <a:gd name="connsiteX1" fmla="*/ 223805 w 12175516"/>
                <a:gd name="connsiteY1" fmla="*/ 2802955 h 3789197"/>
                <a:gd name="connsiteX2" fmla="*/ 244728 w 12175516"/>
                <a:gd name="connsiteY2" fmla="*/ 3170681 h 3789197"/>
                <a:gd name="connsiteX3" fmla="*/ 514182 w 12175516"/>
                <a:gd name="connsiteY3" fmla="*/ 3354543 h 3789197"/>
                <a:gd name="connsiteX4" fmla="*/ 883175 w 12175516"/>
                <a:gd name="connsiteY4" fmla="*/ 3190969 h 3789197"/>
                <a:gd name="connsiteX5" fmla="*/ 881273 w 12175516"/>
                <a:gd name="connsiteY5" fmla="*/ 3136444 h 3789197"/>
                <a:gd name="connsiteX6" fmla="*/ 880005 w 12175516"/>
                <a:gd name="connsiteY6" fmla="*/ 3135810 h 3789197"/>
                <a:gd name="connsiteX7" fmla="*/ 720869 w 12175516"/>
                <a:gd name="connsiteY7" fmla="*/ 3090161 h 3789197"/>
                <a:gd name="connsiteX8" fmla="*/ 657468 w 12175516"/>
                <a:gd name="connsiteY8" fmla="*/ 3059729 h 3789197"/>
                <a:gd name="connsiteX9" fmla="*/ 715797 w 12175516"/>
                <a:gd name="connsiteY9" fmla="*/ 3040709 h 3789197"/>
                <a:gd name="connsiteX10" fmla="*/ 925654 w 12175516"/>
                <a:gd name="connsiteY10" fmla="*/ 2825780 h 3789197"/>
                <a:gd name="connsiteX11" fmla="*/ 911072 w 12175516"/>
                <a:gd name="connsiteY11" fmla="*/ 2752235 h 3789197"/>
                <a:gd name="connsiteX12" fmla="*/ 881273 w 12175516"/>
                <a:gd name="connsiteY12" fmla="*/ 2698344 h 3789197"/>
                <a:gd name="connsiteX13" fmla="*/ 886979 w 12175516"/>
                <a:gd name="connsiteY13" fmla="*/ 2329350 h 3789197"/>
                <a:gd name="connsiteX14" fmla="*/ 916778 w 12175516"/>
                <a:gd name="connsiteY14" fmla="*/ 2283068 h 3789197"/>
                <a:gd name="connsiteX15" fmla="*/ 959890 w 12175516"/>
                <a:gd name="connsiteY15" fmla="*/ 2051020 h 3789197"/>
                <a:gd name="connsiteX16" fmla="*/ 984617 w 12175516"/>
                <a:gd name="connsiteY16" fmla="*/ 2022490 h 3789197"/>
                <a:gd name="connsiteX17" fmla="*/ 1185598 w 12175516"/>
                <a:gd name="connsiteY17" fmla="*/ 2080185 h 3789197"/>
                <a:gd name="connsiteX18" fmla="*/ 1386579 w 12175516"/>
                <a:gd name="connsiteY18" fmla="*/ 2137880 h 3789197"/>
                <a:gd name="connsiteX19" fmla="*/ 1392285 w 12175516"/>
                <a:gd name="connsiteY19" fmla="*/ 2175286 h 3789197"/>
                <a:gd name="connsiteX20" fmla="*/ 1305425 w 12175516"/>
                <a:gd name="connsiteY20" fmla="*/ 2394019 h 3789197"/>
                <a:gd name="connsiteX21" fmla="*/ 1306059 w 12175516"/>
                <a:gd name="connsiteY21" fmla="*/ 2449178 h 3789197"/>
                <a:gd name="connsiteX22" fmla="*/ 1114588 w 12175516"/>
                <a:gd name="connsiteY22" fmla="*/ 2764915 h 3789197"/>
                <a:gd name="connsiteX23" fmla="*/ 1056260 w 12175516"/>
                <a:gd name="connsiteY23" fmla="*/ 2793445 h 3789197"/>
                <a:gd name="connsiteX24" fmla="*/ 1004905 w 12175516"/>
                <a:gd name="connsiteY24" fmla="*/ 2847970 h 3789197"/>
                <a:gd name="connsiteX25" fmla="*/ 1068940 w 12175516"/>
                <a:gd name="connsiteY25" fmla="*/ 3141516 h 3789197"/>
                <a:gd name="connsiteX26" fmla="*/ 1068940 w 12175516"/>
                <a:gd name="connsiteY26" fmla="*/ 3141516 h 3789197"/>
                <a:gd name="connsiteX27" fmla="*/ 1108248 w 12175516"/>
                <a:gd name="connsiteY27" fmla="*/ 3188433 h 3789197"/>
                <a:gd name="connsiteX28" fmla="*/ 989689 w 12175516"/>
                <a:gd name="connsiteY28" fmla="*/ 3209355 h 3789197"/>
                <a:gd name="connsiteX29" fmla="*/ 1701047 w 12175516"/>
                <a:gd name="connsiteY29" fmla="*/ 2617824 h 3789197"/>
                <a:gd name="connsiteX30" fmla="*/ 1940069 w 12175516"/>
                <a:gd name="connsiteY30" fmla="*/ 2250099 h 3789197"/>
                <a:gd name="connsiteX31" fmla="*/ 1961625 w 12175516"/>
                <a:gd name="connsiteY31" fmla="*/ 2226641 h 3789197"/>
                <a:gd name="connsiteX32" fmla="*/ 1966697 w 12175516"/>
                <a:gd name="connsiteY32" fmla="*/ 2223471 h 3789197"/>
                <a:gd name="connsiteX33" fmla="*/ 1969867 w 12175516"/>
                <a:gd name="connsiteY33" fmla="*/ 2211424 h 3789197"/>
                <a:gd name="connsiteX34" fmla="*/ 1923584 w 12175516"/>
                <a:gd name="connsiteY34" fmla="*/ 2155632 h 3789197"/>
                <a:gd name="connsiteX35" fmla="*/ 1849405 w 12175516"/>
                <a:gd name="connsiteY35" fmla="*/ 2059896 h 3789197"/>
                <a:gd name="connsiteX36" fmla="*/ 1787906 w 12175516"/>
                <a:gd name="connsiteY36" fmla="*/ 1837993 h 3789197"/>
                <a:gd name="connsiteX37" fmla="*/ 1614188 w 12175516"/>
                <a:gd name="connsiteY37" fmla="*/ 1626234 h 3789197"/>
                <a:gd name="connsiteX38" fmla="*/ 1408135 w 12175516"/>
                <a:gd name="connsiteY38" fmla="*/ 1282601 h 3789197"/>
                <a:gd name="connsiteX39" fmla="*/ 1403063 w 12175516"/>
                <a:gd name="connsiteY39" fmla="*/ 1189402 h 3789197"/>
                <a:gd name="connsiteX40" fmla="*/ 1448711 w 12175516"/>
                <a:gd name="connsiteY40" fmla="*/ 1142485 h 3789197"/>
                <a:gd name="connsiteX41" fmla="*/ 1510844 w 12175516"/>
                <a:gd name="connsiteY41" fmla="*/ 1123465 h 3789197"/>
                <a:gd name="connsiteX42" fmla="*/ 1591364 w 12175516"/>
                <a:gd name="connsiteY42" fmla="*/ 1170381 h 3789197"/>
                <a:gd name="connsiteX43" fmla="*/ 1802489 w 12175516"/>
                <a:gd name="connsiteY43" fmla="*/ 1510844 h 3789197"/>
                <a:gd name="connsiteX44" fmla="*/ 1911538 w 12175516"/>
                <a:gd name="connsiteY44" fmla="*/ 1762546 h 3789197"/>
                <a:gd name="connsiteX45" fmla="*/ 2080819 w 12175516"/>
                <a:gd name="connsiteY45" fmla="*/ 1918512 h 3789197"/>
                <a:gd name="connsiteX46" fmla="*/ 2132174 w 12175516"/>
                <a:gd name="connsiteY46" fmla="*/ 2028196 h 3789197"/>
                <a:gd name="connsiteX47" fmla="*/ 2160704 w 12175516"/>
                <a:gd name="connsiteY47" fmla="*/ 2094767 h 3789197"/>
                <a:gd name="connsiteX48" fmla="*/ 2172750 w 12175516"/>
                <a:gd name="connsiteY48" fmla="*/ 2097937 h 3789197"/>
                <a:gd name="connsiteX49" fmla="*/ 2184162 w 12175516"/>
                <a:gd name="connsiteY49" fmla="*/ 2090963 h 3789197"/>
                <a:gd name="connsiteX50" fmla="*/ 2187966 w 12175516"/>
                <a:gd name="connsiteY50" fmla="*/ 2092231 h 3789197"/>
                <a:gd name="connsiteX51" fmla="*/ 2553790 w 12175516"/>
                <a:gd name="connsiteY51" fmla="*/ 2035804 h 3789197"/>
                <a:gd name="connsiteX52" fmla="*/ 2917077 w 12175516"/>
                <a:gd name="connsiteY52" fmla="*/ 2158168 h 3789197"/>
                <a:gd name="connsiteX53" fmla="*/ 3144687 w 12175516"/>
                <a:gd name="connsiteY53" fmla="*/ 2378803 h 3789197"/>
                <a:gd name="connsiteX54" fmla="*/ 3194139 w 12175516"/>
                <a:gd name="connsiteY54" fmla="*/ 2459956 h 3789197"/>
                <a:gd name="connsiteX55" fmla="*/ 2979844 w 12175516"/>
                <a:gd name="connsiteY55" fmla="*/ 3464227 h 3789197"/>
                <a:gd name="connsiteX56" fmla="*/ 2934196 w 12175516"/>
                <a:gd name="connsiteY56" fmla="*/ 3499098 h 3789197"/>
                <a:gd name="connsiteX57" fmla="*/ 2896789 w 12175516"/>
                <a:gd name="connsiteY57" fmla="*/ 3521922 h 3789197"/>
                <a:gd name="connsiteX58" fmla="*/ 2539208 w 12175516"/>
                <a:gd name="connsiteY58" fmla="*/ 3628435 h 3789197"/>
                <a:gd name="connsiteX59" fmla="*/ 2539208 w 12175516"/>
                <a:gd name="connsiteY59" fmla="*/ 3628435 h 3789197"/>
                <a:gd name="connsiteX60" fmla="*/ 1822777 w 12175516"/>
                <a:gd name="connsiteY60" fmla="*/ 3280998 h 3789197"/>
                <a:gd name="connsiteX61" fmla="*/ 1799953 w 12175516"/>
                <a:gd name="connsiteY61" fmla="*/ 3054023 h 3789197"/>
                <a:gd name="connsiteX62" fmla="*/ 1701681 w 12175516"/>
                <a:gd name="connsiteY62" fmla="*/ 2852408 h 3789197"/>
                <a:gd name="connsiteX63" fmla="*/ 1909002 w 12175516"/>
                <a:gd name="connsiteY63" fmla="*/ 2842898 h 3789197"/>
                <a:gd name="connsiteX64" fmla="*/ 2492291 w 12175516"/>
                <a:gd name="connsiteY64" fmla="*/ 2259609 h 3789197"/>
                <a:gd name="connsiteX65" fmla="*/ 3075580 w 12175516"/>
                <a:gd name="connsiteY65" fmla="*/ 2851774 h 3789197"/>
                <a:gd name="connsiteX66" fmla="*/ 2492925 w 12175516"/>
                <a:gd name="connsiteY66" fmla="*/ 3426820 h 3789197"/>
                <a:gd name="connsiteX67" fmla="*/ 1990155 w 12175516"/>
                <a:gd name="connsiteY67" fmla="*/ 3142150 h 3789197"/>
                <a:gd name="connsiteX68" fmla="*/ 3193505 w 12175516"/>
                <a:gd name="connsiteY68" fmla="*/ 3461691 h 3789197"/>
                <a:gd name="connsiteX69" fmla="*/ 3873797 w 12175516"/>
                <a:gd name="connsiteY69" fmla="*/ 3710856 h 3789197"/>
                <a:gd name="connsiteX70" fmla="*/ 3670914 w 12175516"/>
                <a:gd name="connsiteY70" fmla="*/ 3663306 h 3789197"/>
                <a:gd name="connsiteX71" fmla="*/ 3623998 w 12175516"/>
                <a:gd name="connsiteY71" fmla="*/ 3574544 h 3789197"/>
                <a:gd name="connsiteX72" fmla="*/ 3850973 w 12175516"/>
                <a:gd name="connsiteY72" fmla="*/ 2837826 h 3789197"/>
                <a:gd name="connsiteX73" fmla="*/ 3885843 w 12175516"/>
                <a:gd name="connsiteY73" fmla="*/ 2795981 h 3789197"/>
                <a:gd name="connsiteX74" fmla="*/ 3902962 w 12175516"/>
                <a:gd name="connsiteY74" fmla="*/ 2790909 h 3789197"/>
                <a:gd name="connsiteX75" fmla="*/ 4049418 w 12175516"/>
                <a:gd name="connsiteY75" fmla="*/ 2315402 h 3789197"/>
                <a:gd name="connsiteX76" fmla="*/ 3949879 w 12175516"/>
                <a:gd name="connsiteY76" fmla="*/ 2284970 h 3789197"/>
                <a:gd name="connsiteX77" fmla="*/ 3907400 w 12175516"/>
                <a:gd name="connsiteY77" fmla="*/ 2204451 h 3789197"/>
                <a:gd name="connsiteX78" fmla="*/ 4011377 w 12175516"/>
                <a:gd name="connsiteY78" fmla="*/ 1865889 h 3789197"/>
                <a:gd name="connsiteX79" fmla="*/ 4330284 w 12175516"/>
                <a:gd name="connsiteY79" fmla="*/ 1697243 h 3789197"/>
                <a:gd name="connsiteX80" fmla="*/ 4330284 w 12175516"/>
                <a:gd name="connsiteY80" fmla="*/ 1697243 h 3789197"/>
                <a:gd name="connsiteX81" fmla="*/ 4442504 w 12175516"/>
                <a:gd name="connsiteY81" fmla="*/ 1732114 h 3789197"/>
                <a:gd name="connsiteX82" fmla="*/ 4472936 w 12175516"/>
                <a:gd name="connsiteY82" fmla="*/ 1789808 h 3789197"/>
                <a:gd name="connsiteX83" fmla="*/ 4306826 w 12175516"/>
                <a:gd name="connsiteY83" fmla="*/ 2328082 h 3789197"/>
                <a:gd name="connsiteX84" fmla="*/ 4227575 w 12175516"/>
                <a:gd name="connsiteY84" fmla="*/ 2369927 h 3789197"/>
                <a:gd name="connsiteX85" fmla="*/ 4116623 w 12175516"/>
                <a:gd name="connsiteY85" fmla="*/ 2335690 h 3789197"/>
                <a:gd name="connsiteX86" fmla="*/ 3970167 w 12175516"/>
                <a:gd name="connsiteY86" fmla="*/ 2811197 h 3789197"/>
                <a:gd name="connsiteX87" fmla="*/ 3980945 w 12175516"/>
                <a:gd name="connsiteY87" fmla="*/ 2825146 h 3789197"/>
                <a:gd name="connsiteX88" fmla="*/ 3986017 w 12175516"/>
                <a:gd name="connsiteY88" fmla="*/ 2879036 h 3789197"/>
                <a:gd name="connsiteX89" fmla="*/ 3781232 w 12175516"/>
                <a:gd name="connsiteY89" fmla="*/ 3550452 h 3789197"/>
                <a:gd name="connsiteX90" fmla="*/ 3816737 w 12175516"/>
                <a:gd name="connsiteY90" fmla="*/ 3592931 h 3789197"/>
                <a:gd name="connsiteX91" fmla="*/ 4391783 w 12175516"/>
                <a:gd name="connsiteY91" fmla="*/ 3537138 h 3789197"/>
                <a:gd name="connsiteX92" fmla="*/ 5117090 w 12175516"/>
                <a:gd name="connsiteY92" fmla="*/ 3537772 h 3789197"/>
                <a:gd name="connsiteX93" fmla="*/ 5243892 w 12175516"/>
                <a:gd name="connsiteY93" fmla="*/ 3646187 h 3789197"/>
                <a:gd name="connsiteX94" fmla="*/ 5051153 w 12175516"/>
                <a:gd name="connsiteY94" fmla="*/ 3466129 h 3789197"/>
                <a:gd name="connsiteX95" fmla="*/ 4844466 w 12175516"/>
                <a:gd name="connsiteY95" fmla="*/ 3542844 h 3789197"/>
                <a:gd name="connsiteX96" fmla="*/ 4840662 w 12175516"/>
                <a:gd name="connsiteY96" fmla="*/ 3543478 h 3789197"/>
                <a:gd name="connsiteX97" fmla="*/ 4822275 w 12175516"/>
                <a:gd name="connsiteY97" fmla="*/ 3529530 h 3789197"/>
                <a:gd name="connsiteX98" fmla="*/ 4611784 w 12175516"/>
                <a:gd name="connsiteY98" fmla="*/ 3208721 h 3789197"/>
                <a:gd name="connsiteX99" fmla="*/ 4550920 w 12175516"/>
                <a:gd name="connsiteY99" fmla="*/ 2979844 h 3789197"/>
                <a:gd name="connsiteX100" fmla="*/ 4556625 w 12175516"/>
                <a:gd name="connsiteY100" fmla="*/ 2930391 h 3789197"/>
                <a:gd name="connsiteX101" fmla="*/ 5172883 w 12175516"/>
                <a:gd name="connsiteY101" fmla="*/ 2772523 h 3789197"/>
                <a:gd name="connsiteX102" fmla="*/ 5207753 w 12175516"/>
                <a:gd name="connsiteY102" fmla="*/ 2868892 h 3789197"/>
                <a:gd name="connsiteX103" fmla="*/ 5231211 w 12175516"/>
                <a:gd name="connsiteY103" fmla="*/ 2952582 h 3789197"/>
                <a:gd name="connsiteX104" fmla="*/ 5262278 w 12175516"/>
                <a:gd name="connsiteY104" fmla="*/ 3144686 h 3789197"/>
                <a:gd name="connsiteX105" fmla="*/ 5281298 w 12175516"/>
                <a:gd name="connsiteY105" fmla="*/ 3162438 h 3789197"/>
                <a:gd name="connsiteX106" fmla="*/ 5397322 w 12175516"/>
                <a:gd name="connsiteY106" fmla="*/ 3049585 h 3789197"/>
                <a:gd name="connsiteX107" fmla="*/ 5397322 w 12175516"/>
                <a:gd name="connsiteY107" fmla="*/ 3049585 h 3789197"/>
                <a:gd name="connsiteX108" fmla="*/ 5363085 w 12175516"/>
                <a:gd name="connsiteY108" fmla="*/ 2951947 h 3789197"/>
                <a:gd name="connsiteX109" fmla="*/ 5273056 w 12175516"/>
                <a:gd name="connsiteY109" fmla="*/ 2901227 h 3789197"/>
                <a:gd name="connsiteX110" fmla="*/ 5302221 w 12175516"/>
                <a:gd name="connsiteY110" fmla="*/ 2850506 h 3789197"/>
                <a:gd name="connsiteX111" fmla="*/ 5378936 w 12175516"/>
                <a:gd name="connsiteY111" fmla="*/ 2889181 h 3789197"/>
                <a:gd name="connsiteX112" fmla="*/ 5378936 w 12175516"/>
                <a:gd name="connsiteY112" fmla="*/ 2889181 h 3789197"/>
                <a:gd name="connsiteX113" fmla="*/ 5450579 w 12175516"/>
                <a:gd name="connsiteY113" fmla="*/ 3088259 h 3789197"/>
                <a:gd name="connsiteX114" fmla="*/ 5290174 w 12175516"/>
                <a:gd name="connsiteY114" fmla="*/ 3229009 h 3789197"/>
                <a:gd name="connsiteX115" fmla="*/ 5266716 w 12175516"/>
                <a:gd name="connsiteY115" fmla="*/ 3300652 h 3789197"/>
                <a:gd name="connsiteX116" fmla="*/ 5210923 w 12175516"/>
                <a:gd name="connsiteY116" fmla="*/ 3419212 h 3789197"/>
                <a:gd name="connsiteX117" fmla="*/ 5754903 w 12175516"/>
                <a:gd name="connsiteY117" fmla="*/ 3438232 h 3789197"/>
                <a:gd name="connsiteX118" fmla="*/ 5711157 w 12175516"/>
                <a:gd name="connsiteY118" fmla="*/ 2832754 h 3789197"/>
                <a:gd name="connsiteX119" fmla="*/ 5710522 w 12175516"/>
                <a:gd name="connsiteY119" fmla="*/ 2814367 h 3789197"/>
                <a:gd name="connsiteX120" fmla="*/ 5240088 w 12175516"/>
                <a:gd name="connsiteY120" fmla="*/ 1900126 h 3789197"/>
                <a:gd name="connsiteX121" fmla="*/ 5247062 w 12175516"/>
                <a:gd name="connsiteY121" fmla="*/ 1833555 h 3789197"/>
                <a:gd name="connsiteX122" fmla="*/ 5247062 w 12175516"/>
                <a:gd name="connsiteY122" fmla="*/ 1833555 h 3789197"/>
                <a:gd name="connsiteX123" fmla="*/ 5247062 w 12175516"/>
                <a:gd name="connsiteY123" fmla="*/ 1833555 h 3789197"/>
                <a:gd name="connsiteX124" fmla="*/ 5247062 w 12175516"/>
                <a:gd name="connsiteY124" fmla="*/ 1833555 h 3789197"/>
                <a:gd name="connsiteX125" fmla="*/ 5276226 w 12175516"/>
                <a:gd name="connsiteY125" fmla="*/ 1823411 h 3789197"/>
                <a:gd name="connsiteX126" fmla="*/ 5642684 w 12175516"/>
                <a:gd name="connsiteY126" fmla="*/ 1751768 h 3789197"/>
                <a:gd name="connsiteX127" fmla="*/ 5733981 w 12175516"/>
                <a:gd name="connsiteY127" fmla="*/ 1816437 h 3789197"/>
                <a:gd name="connsiteX128" fmla="*/ 6032599 w 12175516"/>
                <a:gd name="connsiteY128" fmla="*/ 2486585 h 3789197"/>
                <a:gd name="connsiteX129" fmla="*/ 6255137 w 12175516"/>
                <a:gd name="connsiteY129" fmla="*/ 2876500 h 3789197"/>
                <a:gd name="connsiteX130" fmla="*/ 6477674 w 12175516"/>
                <a:gd name="connsiteY130" fmla="*/ 3280364 h 3789197"/>
                <a:gd name="connsiteX131" fmla="*/ 6468164 w 12175516"/>
                <a:gd name="connsiteY131" fmla="*/ 3395754 h 3789197"/>
                <a:gd name="connsiteX132" fmla="*/ 6377500 w 12175516"/>
                <a:gd name="connsiteY132" fmla="*/ 3402728 h 3789197"/>
                <a:gd name="connsiteX133" fmla="*/ 6312197 w 12175516"/>
                <a:gd name="connsiteY133" fmla="*/ 3292410 h 3789197"/>
                <a:gd name="connsiteX134" fmla="*/ 6257673 w 12175516"/>
                <a:gd name="connsiteY134" fmla="*/ 3187165 h 3789197"/>
                <a:gd name="connsiteX135" fmla="*/ 6044012 w 12175516"/>
                <a:gd name="connsiteY135" fmla="*/ 2760477 h 3789197"/>
                <a:gd name="connsiteX136" fmla="*/ 5947642 w 12175516"/>
                <a:gd name="connsiteY136" fmla="*/ 2731946 h 3789197"/>
                <a:gd name="connsiteX137" fmla="*/ 5894385 w 12175516"/>
                <a:gd name="connsiteY137" fmla="*/ 2769987 h 3789197"/>
                <a:gd name="connsiteX138" fmla="*/ 5884875 w 12175516"/>
                <a:gd name="connsiteY138" fmla="*/ 2908201 h 3789197"/>
                <a:gd name="connsiteX139" fmla="*/ 5884875 w 12175516"/>
                <a:gd name="connsiteY139" fmla="*/ 2908201 h 3789197"/>
                <a:gd name="connsiteX140" fmla="*/ 6012311 w 12175516"/>
                <a:gd name="connsiteY140" fmla="*/ 2898057 h 3789197"/>
                <a:gd name="connsiteX141" fmla="*/ 6364186 w 12175516"/>
                <a:gd name="connsiteY141" fmla="*/ 2630505 h 3789197"/>
                <a:gd name="connsiteX142" fmla="*/ 6607012 w 12175516"/>
                <a:gd name="connsiteY142" fmla="*/ 2413040 h 3789197"/>
                <a:gd name="connsiteX143" fmla="*/ 6587992 w 12175516"/>
                <a:gd name="connsiteY143" fmla="*/ 3123130 h 3789197"/>
                <a:gd name="connsiteX144" fmla="*/ 6605109 w 12175516"/>
                <a:gd name="connsiteY144" fmla="*/ 3784402 h 3789197"/>
                <a:gd name="connsiteX145" fmla="*/ 6793411 w 12175516"/>
                <a:gd name="connsiteY145" fmla="*/ 3417944 h 3789197"/>
                <a:gd name="connsiteX146" fmla="*/ 6801019 w 12175516"/>
                <a:gd name="connsiteY146" fmla="*/ 2814367 h 3789197"/>
                <a:gd name="connsiteX147" fmla="*/ 6769318 w 12175516"/>
                <a:gd name="connsiteY147" fmla="*/ 2798517 h 3789197"/>
                <a:gd name="connsiteX148" fmla="*/ 6655830 w 12175516"/>
                <a:gd name="connsiteY148" fmla="*/ 3094600 h 3789197"/>
                <a:gd name="connsiteX149" fmla="*/ 6892950 w 12175516"/>
                <a:gd name="connsiteY149" fmla="*/ 3235984 h 3789197"/>
                <a:gd name="connsiteX150" fmla="*/ 6969031 w 12175516"/>
                <a:gd name="connsiteY150" fmla="*/ 3120594 h 3789197"/>
                <a:gd name="connsiteX151" fmla="*/ 6880270 w 12175516"/>
                <a:gd name="connsiteY151" fmla="*/ 2863186 h 3789197"/>
                <a:gd name="connsiteX152" fmla="*/ 7545346 w 12175516"/>
                <a:gd name="connsiteY152" fmla="*/ 1931826 h 3789197"/>
                <a:gd name="connsiteX153" fmla="*/ 8214859 w 12175516"/>
                <a:gd name="connsiteY153" fmla="*/ 2137246 h 3789197"/>
                <a:gd name="connsiteX154" fmla="*/ 8324543 w 12175516"/>
                <a:gd name="connsiteY154" fmla="*/ 2187332 h 3789197"/>
                <a:gd name="connsiteX155" fmla="*/ 8326445 w 12175516"/>
                <a:gd name="connsiteY155" fmla="*/ 2187332 h 3789197"/>
                <a:gd name="connsiteX156" fmla="*/ 8391114 w 12175516"/>
                <a:gd name="connsiteY156" fmla="*/ 2184162 h 3789197"/>
                <a:gd name="connsiteX157" fmla="*/ 8664372 w 12175516"/>
                <a:gd name="connsiteY157" fmla="*/ 2343933 h 3789197"/>
                <a:gd name="connsiteX158" fmla="*/ 8598435 w 12175516"/>
                <a:gd name="connsiteY158" fmla="*/ 2586124 h 3789197"/>
                <a:gd name="connsiteX159" fmla="*/ 8503333 w 12175516"/>
                <a:gd name="connsiteY159" fmla="*/ 2558228 h 3789197"/>
                <a:gd name="connsiteX160" fmla="*/ 8396186 w 12175516"/>
                <a:gd name="connsiteY160" fmla="*/ 2281166 h 3789197"/>
                <a:gd name="connsiteX161" fmla="*/ 8346100 w 12175516"/>
                <a:gd name="connsiteY161" fmla="*/ 2298284 h 3789197"/>
                <a:gd name="connsiteX162" fmla="*/ 8462757 w 12175516"/>
                <a:gd name="connsiteY162" fmla="*/ 2620360 h 3789197"/>
                <a:gd name="connsiteX163" fmla="*/ 7793243 w 12175516"/>
                <a:gd name="connsiteY163" fmla="*/ 3514314 h 3789197"/>
                <a:gd name="connsiteX164" fmla="*/ 7215027 w 12175516"/>
                <a:gd name="connsiteY164" fmla="*/ 3391316 h 3789197"/>
                <a:gd name="connsiteX165" fmla="*/ 7161136 w 12175516"/>
                <a:gd name="connsiteY165" fmla="*/ 3208087 h 3789197"/>
                <a:gd name="connsiteX166" fmla="*/ 7381137 w 12175516"/>
                <a:gd name="connsiteY166" fmla="*/ 3231546 h 3789197"/>
                <a:gd name="connsiteX167" fmla="*/ 7271454 w 12175516"/>
                <a:gd name="connsiteY167" fmla="*/ 3098404 h 3789197"/>
                <a:gd name="connsiteX168" fmla="*/ 7116755 w 12175516"/>
                <a:gd name="connsiteY168" fmla="*/ 2812465 h 3789197"/>
                <a:gd name="connsiteX169" fmla="*/ 7594164 w 12175516"/>
                <a:gd name="connsiteY169" fmla="*/ 2169580 h 3789197"/>
                <a:gd name="connsiteX170" fmla="*/ 8223736 w 12175516"/>
                <a:gd name="connsiteY170" fmla="*/ 2643819 h 3789197"/>
                <a:gd name="connsiteX171" fmla="*/ 7757739 w 12175516"/>
                <a:gd name="connsiteY171" fmla="*/ 3277194 h 3789197"/>
                <a:gd name="connsiteX172" fmla="*/ 7543443 w 12175516"/>
                <a:gd name="connsiteY172" fmla="*/ 3180191 h 3789197"/>
                <a:gd name="connsiteX173" fmla="*/ 8405696 w 12175516"/>
                <a:gd name="connsiteY173" fmla="*/ 3544746 h 3789197"/>
                <a:gd name="connsiteX174" fmla="*/ 9238150 w 12175516"/>
                <a:gd name="connsiteY174" fmla="*/ 3310797 h 3789197"/>
                <a:gd name="connsiteX175" fmla="*/ 8963624 w 12175516"/>
                <a:gd name="connsiteY175" fmla="*/ 3078115 h 3789197"/>
                <a:gd name="connsiteX176" fmla="*/ 9846166 w 12175516"/>
                <a:gd name="connsiteY176" fmla="*/ 3491489 h 3789197"/>
                <a:gd name="connsiteX177" fmla="*/ 10123227 w 12175516"/>
                <a:gd name="connsiteY177" fmla="*/ 3303189 h 3789197"/>
                <a:gd name="connsiteX178" fmla="*/ 9983111 w 12175516"/>
                <a:gd name="connsiteY178" fmla="*/ 3224571 h 3789197"/>
                <a:gd name="connsiteX179" fmla="*/ 9958385 w 12175516"/>
                <a:gd name="connsiteY179" fmla="*/ 3260076 h 3789197"/>
                <a:gd name="connsiteX180" fmla="*/ 9991354 w 12175516"/>
                <a:gd name="connsiteY180" fmla="*/ 3328549 h 3789197"/>
                <a:gd name="connsiteX181" fmla="*/ 10026224 w 12175516"/>
                <a:gd name="connsiteY181" fmla="*/ 3360883 h 3789197"/>
                <a:gd name="connsiteX182" fmla="*/ 10198675 w 12175516"/>
                <a:gd name="connsiteY182" fmla="*/ 3554890 h 3789197"/>
                <a:gd name="connsiteX183" fmla="*/ 10198041 w 12175516"/>
                <a:gd name="connsiteY183" fmla="*/ 3625899 h 3789197"/>
                <a:gd name="connsiteX184" fmla="*/ 10148588 w 12175516"/>
                <a:gd name="connsiteY184" fmla="*/ 3661404 h 3789197"/>
                <a:gd name="connsiteX185" fmla="*/ 10110547 w 12175516"/>
                <a:gd name="connsiteY185" fmla="*/ 3653162 h 3789197"/>
                <a:gd name="connsiteX186" fmla="*/ 9955849 w 12175516"/>
                <a:gd name="connsiteY186" fmla="*/ 3462325 h 3789197"/>
                <a:gd name="connsiteX187" fmla="*/ 9858212 w 12175516"/>
                <a:gd name="connsiteY187" fmla="*/ 3343131 h 3789197"/>
                <a:gd name="connsiteX188" fmla="*/ 9839192 w 12175516"/>
                <a:gd name="connsiteY188" fmla="*/ 3345667 h 3789197"/>
                <a:gd name="connsiteX189" fmla="*/ 9733312 w 12175516"/>
                <a:gd name="connsiteY189" fmla="*/ 3324111 h 3789197"/>
                <a:gd name="connsiteX190" fmla="*/ 8944604 w 12175516"/>
                <a:gd name="connsiteY190" fmla="*/ 2362319 h 3789197"/>
                <a:gd name="connsiteX191" fmla="*/ 8948408 w 12175516"/>
                <a:gd name="connsiteY191" fmla="*/ 2257707 h 3789197"/>
                <a:gd name="connsiteX192" fmla="*/ 8953480 w 12175516"/>
                <a:gd name="connsiteY192" fmla="*/ 2239955 h 3789197"/>
                <a:gd name="connsiteX193" fmla="*/ 8850771 w 12175516"/>
                <a:gd name="connsiteY193" fmla="*/ 2116323 h 3789197"/>
                <a:gd name="connsiteX194" fmla="*/ 8827947 w 12175516"/>
                <a:gd name="connsiteY194" fmla="*/ 2094133 h 3789197"/>
                <a:gd name="connsiteX195" fmla="*/ 8732845 w 12175516"/>
                <a:gd name="connsiteY195" fmla="*/ 1974305 h 3789197"/>
                <a:gd name="connsiteX196" fmla="*/ 8693536 w 12175516"/>
                <a:gd name="connsiteY196" fmla="*/ 1924852 h 3789197"/>
                <a:gd name="connsiteX197" fmla="*/ 8693536 w 12175516"/>
                <a:gd name="connsiteY197" fmla="*/ 1924852 h 3789197"/>
                <a:gd name="connsiteX198" fmla="*/ 8764546 w 12175516"/>
                <a:gd name="connsiteY198" fmla="*/ 1841797 h 3789197"/>
                <a:gd name="connsiteX199" fmla="*/ 8817168 w 12175516"/>
                <a:gd name="connsiteY199" fmla="*/ 1870328 h 3789197"/>
                <a:gd name="connsiteX200" fmla="*/ 8937630 w 12175516"/>
                <a:gd name="connsiteY200" fmla="*/ 2016784 h 3789197"/>
                <a:gd name="connsiteX201" fmla="*/ 8958552 w 12175516"/>
                <a:gd name="connsiteY201" fmla="*/ 2068138 h 3789197"/>
                <a:gd name="connsiteX202" fmla="*/ 8983913 w 12175516"/>
                <a:gd name="connsiteY202" fmla="*/ 2099205 h 3789197"/>
                <a:gd name="connsiteX203" fmla="*/ 9052385 w 12175516"/>
                <a:gd name="connsiteY203" fmla="*/ 2152462 h 3789197"/>
                <a:gd name="connsiteX204" fmla="*/ 9075210 w 12175516"/>
                <a:gd name="connsiteY204" fmla="*/ 2146756 h 3789197"/>
                <a:gd name="connsiteX205" fmla="*/ 9156997 w 12175516"/>
                <a:gd name="connsiteY205" fmla="*/ 2154998 h 3789197"/>
                <a:gd name="connsiteX206" fmla="*/ 9202646 w 12175516"/>
                <a:gd name="connsiteY206" fmla="*/ 2208888 h 3789197"/>
                <a:gd name="connsiteX207" fmla="*/ 9952679 w 12175516"/>
                <a:gd name="connsiteY207" fmla="*/ 3123764 h 3789197"/>
                <a:gd name="connsiteX208" fmla="*/ 10380001 w 12175516"/>
                <a:gd name="connsiteY208" fmla="*/ 3002034 h 3789197"/>
                <a:gd name="connsiteX209" fmla="*/ 10308359 w 12175516"/>
                <a:gd name="connsiteY209" fmla="*/ 3294947 h 3789197"/>
                <a:gd name="connsiteX210" fmla="*/ 10492855 w 12175516"/>
                <a:gd name="connsiteY210" fmla="*/ 3492758 h 3789197"/>
                <a:gd name="connsiteX211" fmla="*/ 10496659 w 12175516"/>
                <a:gd name="connsiteY211" fmla="*/ 3496561 h 3789197"/>
                <a:gd name="connsiteX212" fmla="*/ 10877065 w 12175516"/>
                <a:gd name="connsiteY212" fmla="*/ 3542210 h 3789197"/>
                <a:gd name="connsiteX213" fmla="*/ 10670378 w 12175516"/>
                <a:gd name="connsiteY213" fmla="*/ 3281632 h 3789197"/>
                <a:gd name="connsiteX214" fmla="*/ 10713490 w 12175516"/>
                <a:gd name="connsiteY214" fmla="*/ 3050219 h 3789197"/>
                <a:gd name="connsiteX215" fmla="*/ 10220865 w 12175516"/>
                <a:gd name="connsiteY215" fmla="*/ 1840529 h 3789197"/>
                <a:gd name="connsiteX216" fmla="*/ 10155562 w 12175516"/>
                <a:gd name="connsiteY216" fmla="*/ 1694707 h 3789197"/>
                <a:gd name="connsiteX217" fmla="*/ 9991988 w 12175516"/>
                <a:gd name="connsiteY217" fmla="*/ 1758742 h 3789197"/>
                <a:gd name="connsiteX218" fmla="*/ 9723168 w 12175516"/>
                <a:gd name="connsiteY218" fmla="*/ 1839895 h 3789197"/>
                <a:gd name="connsiteX219" fmla="*/ 9264778 w 12175516"/>
                <a:gd name="connsiteY219" fmla="*/ 1670615 h 3789197"/>
                <a:gd name="connsiteX220" fmla="*/ 8924316 w 12175516"/>
                <a:gd name="connsiteY220" fmla="*/ 1289575 h 3789197"/>
                <a:gd name="connsiteX221" fmla="*/ 8982644 w 12175516"/>
                <a:gd name="connsiteY221" fmla="*/ 1257241 h 3789197"/>
                <a:gd name="connsiteX222" fmla="*/ 8964893 w 12175516"/>
                <a:gd name="connsiteY222" fmla="*/ 1226808 h 3789197"/>
                <a:gd name="connsiteX223" fmla="*/ 9082818 w 12175516"/>
                <a:gd name="connsiteY223" fmla="*/ 1200180 h 3789197"/>
                <a:gd name="connsiteX224" fmla="*/ 9122761 w 12175516"/>
                <a:gd name="connsiteY224" fmla="*/ 1186865 h 3789197"/>
                <a:gd name="connsiteX225" fmla="*/ 9122761 w 12175516"/>
                <a:gd name="connsiteY225" fmla="*/ 1186865 h 3789197"/>
                <a:gd name="connsiteX226" fmla="*/ 9176017 w 12175516"/>
                <a:gd name="connsiteY226" fmla="*/ 1217932 h 3789197"/>
                <a:gd name="connsiteX227" fmla="*/ 9415673 w 12175516"/>
                <a:gd name="connsiteY227" fmla="*/ 1377068 h 3789197"/>
                <a:gd name="connsiteX228" fmla="*/ 9224836 w 12175516"/>
                <a:gd name="connsiteY228" fmla="*/ 1501334 h 3789197"/>
                <a:gd name="connsiteX229" fmla="*/ 9846166 w 12175516"/>
                <a:gd name="connsiteY229" fmla="*/ 1595801 h 3789197"/>
                <a:gd name="connsiteX230" fmla="*/ 9880402 w 12175516"/>
                <a:gd name="connsiteY230" fmla="*/ 1588193 h 3789197"/>
                <a:gd name="connsiteX231" fmla="*/ 9847433 w 12175516"/>
                <a:gd name="connsiteY231" fmla="*/ 1560297 h 3789197"/>
                <a:gd name="connsiteX232" fmla="*/ 9295845 w 12175516"/>
                <a:gd name="connsiteY232" fmla="*/ 1493726 h 3789197"/>
                <a:gd name="connsiteX233" fmla="*/ 9758672 w 12175516"/>
                <a:gd name="connsiteY233" fmla="*/ 1381506 h 3789197"/>
                <a:gd name="connsiteX234" fmla="*/ 10018616 w 12175516"/>
                <a:gd name="connsiteY234" fmla="*/ 1250266 h 3789197"/>
                <a:gd name="connsiteX235" fmla="*/ 9803053 w 12175516"/>
                <a:gd name="connsiteY235" fmla="*/ 1185597 h 3789197"/>
                <a:gd name="connsiteX236" fmla="*/ 9783398 w 12175516"/>
                <a:gd name="connsiteY236" fmla="*/ 1183695 h 3789197"/>
                <a:gd name="connsiteX237" fmla="*/ 9792909 w 12175516"/>
                <a:gd name="connsiteY237" fmla="*/ 1287673 h 3789197"/>
                <a:gd name="connsiteX238" fmla="*/ 9876598 w 12175516"/>
                <a:gd name="connsiteY238" fmla="*/ 1080986 h 3789197"/>
                <a:gd name="connsiteX239" fmla="*/ 8814632 w 12175516"/>
                <a:gd name="connsiteY239" fmla="*/ 1078450 h 3789197"/>
                <a:gd name="connsiteX240" fmla="*/ 8767081 w 12175516"/>
                <a:gd name="connsiteY240" fmla="*/ 1030265 h 3789197"/>
                <a:gd name="connsiteX241" fmla="*/ 8814632 w 12175516"/>
                <a:gd name="connsiteY241" fmla="*/ 982080 h 3789197"/>
                <a:gd name="connsiteX242" fmla="*/ 9830315 w 12175516"/>
                <a:gd name="connsiteY242" fmla="*/ 964328 h 3789197"/>
                <a:gd name="connsiteX243" fmla="*/ 9772621 w 12175516"/>
                <a:gd name="connsiteY243" fmla="*/ 912339 h 3789197"/>
                <a:gd name="connsiteX244" fmla="*/ 8834287 w 12175516"/>
                <a:gd name="connsiteY244" fmla="*/ 912339 h 3789197"/>
                <a:gd name="connsiteX245" fmla="*/ 8883105 w 12175516"/>
                <a:gd name="connsiteY245" fmla="*/ 789342 h 3789197"/>
                <a:gd name="connsiteX246" fmla="*/ 9258438 w 12175516"/>
                <a:gd name="connsiteY246" fmla="*/ 365823 h 3789197"/>
                <a:gd name="connsiteX247" fmla="*/ 9678153 w 12175516"/>
                <a:gd name="connsiteY247" fmla="*/ 230779 h 3789197"/>
                <a:gd name="connsiteX248" fmla="*/ 9709854 w 12175516"/>
                <a:gd name="connsiteY248" fmla="*/ 229511 h 3789197"/>
                <a:gd name="connsiteX249" fmla="*/ 9709854 w 12175516"/>
                <a:gd name="connsiteY249" fmla="*/ 159136 h 3789197"/>
                <a:gd name="connsiteX250" fmla="*/ 9695905 w 12175516"/>
                <a:gd name="connsiteY250" fmla="*/ 159136 h 3789197"/>
                <a:gd name="connsiteX251" fmla="*/ 9627432 w 12175516"/>
                <a:gd name="connsiteY251" fmla="*/ 90029 h 3789197"/>
                <a:gd name="connsiteX252" fmla="*/ 9627432 w 12175516"/>
                <a:gd name="connsiteY252" fmla="*/ 69107 h 3789197"/>
                <a:gd name="connsiteX253" fmla="*/ 9695905 w 12175516"/>
                <a:gd name="connsiteY253" fmla="*/ 0 h 3789197"/>
                <a:gd name="connsiteX254" fmla="*/ 9903860 w 12175516"/>
                <a:gd name="connsiteY254" fmla="*/ 0 h 3789197"/>
                <a:gd name="connsiteX255" fmla="*/ 9903860 w 12175516"/>
                <a:gd name="connsiteY255" fmla="*/ 0 h 3789197"/>
                <a:gd name="connsiteX256" fmla="*/ 9972334 w 12175516"/>
                <a:gd name="connsiteY256" fmla="*/ 69107 h 3789197"/>
                <a:gd name="connsiteX257" fmla="*/ 9972334 w 12175516"/>
                <a:gd name="connsiteY257" fmla="*/ 90029 h 3789197"/>
                <a:gd name="connsiteX258" fmla="*/ 9903860 w 12175516"/>
                <a:gd name="connsiteY258" fmla="*/ 159136 h 3789197"/>
                <a:gd name="connsiteX259" fmla="*/ 9889912 w 12175516"/>
                <a:gd name="connsiteY259" fmla="*/ 159136 h 3789197"/>
                <a:gd name="connsiteX260" fmla="*/ 9889912 w 12175516"/>
                <a:gd name="connsiteY260" fmla="*/ 234583 h 3789197"/>
                <a:gd name="connsiteX261" fmla="*/ 9972334 w 12175516"/>
                <a:gd name="connsiteY261" fmla="*/ 241558 h 3789197"/>
                <a:gd name="connsiteX262" fmla="*/ 10341327 w 12175516"/>
                <a:gd name="connsiteY262" fmla="*/ 368993 h 3789197"/>
                <a:gd name="connsiteX263" fmla="*/ 10750263 w 12175516"/>
                <a:gd name="connsiteY263" fmla="*/ 886345 h 3789197"/>
                <a:gd name="connsiteX264" fmla="*/ 10750897 w 12175516"/>
                <a:gd name="connsiteY264" fmla="*/ 914875 h 3789197"/>
                <a:gd name="connsiteX265" fmla="*/ 10750897 w 12175516"/>
                <a:gd name="connsiteY265" fmla="*/ 914875 h 3789197"/>
                <a:gd name="connsiteX266" fmla="*/ 9943168 w 12175516"/>
                <a:gd name="connsiteY266" fmla="*/ 919314 h 3789197"/>
                <a:gd name="connsiteX267" fmla="*/ 9927318 w 12175516"/>
                <a:gd name="connsiteY267" fmla="*/ 958622 h 3789197"/>
                <a:gd name="connsiteX268" fmla="*/ 10784499 w 12175516"/>
                <a:gd name="connsiteY268" fmla="*/ 984616 h 3789197"/>
                <a:gd name="connsiteX269" fmla="*/ 10784499 w 12175516"/>
                <a:gd name="connsiteY269" fmla="*/ 984616 h 3789197"/>
                <a:gd name="connsiteX270" fmla="*/ 10832050 w 12175516"/>
                <a:gd name="connsiteY270" fmla="*/ 1032801 h 3789197"/>
                <a:gd name="connsiteX271" fmla="*/ 10784499 w 12175516"/>
                <a:gd name="connsiteY271" fmla="*/ 1080986 h 3789197"/>
                <a:gd name="connsiteX272" fmla="*/ 10115619 w 12175516"/>
                <a:gd name="connsiteY272" fmla="*/ 1108882 h 3789197"/>
                <a:gd name="connsiteX273" fmla="*/ 10286802 w 12175516"/>
                <a:gd name="connsiteY273" fmla="*/ 1162773 h 3789197"/>
                <a:gd name="connsiteX274" fmla="*/ 10651357 w 12175516"/>
                <a:gd name="connsiteY274" fmla="*/ 1495628 h 3789197"/>
                <a:gd name="connsiteX275" fmla="*/ 11325309 w 12175516"/>
                <a:gd name="connsiteY275" fmla="*/ 2536671 h 3789197"/>
                <a:gd name="connsiteX276" fmla="*/ 11568769 w 12175516"/>
                <a:gd name="connsiteY276" fmla="*/ 2583588 h 3789197"/>
                <a:gd name="connsiteX277" fmla="*/ 11687963 w 12175516"/>
                <a:gd name="connsiteY277" fmla="*/ 2856846 h 3789197"/>
                <a:gd name="connsiteX278" fmla="*/ 11880067 w 12175516"/>
                <a:gd name="connsiteY278" fmla="*/ 3051487 h 3789197"/>
                <a:gd name="connsiteX279" fmla="*/ 11978973 w 12175516"/>
                <a:gd name="connsiteY279" fmla="*/ 3282900 h 3789197"/>
                <a:gd name="connsiteX280" fmla="*/ 12175516 w 12175516"/>
                <a:gd name="connsiteY280" fmla="*/ 3417310 h 378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12175516" h="3789197">
                  <a:moveTo>
                    <a:pt x="0" y="2899959"/>
                  </a:moveTo>
                  <a:cubicBezTo>
                    <a:pt x="0" y="2899959"/>
                    <a:pt x="214295" y="2671715"/>
                    <a:pt x="223805" y="2802955"/>
                  </a:cubicBezTo>
                  <a:cubicBezTo>
                    <a:pt x="233315" y="2934195"/>
                    <a:pt x="25360" y="3270220"/>
                    <a:pt x="244728" y="3170681"/>
                  </a:cubicBezTo>
                  <a:cubicBezTo>
                    <a:pt x="617525" y="3000766"/>
                    <a:pt x="618793" y="3376734"/>
                    <a:pt x="514182" y="3354543"/>
                  </a:cubicBezTo>
                  <a:cubicBezTo>
                    <a:pt x="437466" y="3338059"/>
                    <a:pt x="476141" y="3275292"/>
                    <a:pt x="883175" y="3190969"/>
                  </a:cubicBezTo>
                  <a:cubicBezTo>
                    <a:pt x="910437" y="3185263"/>
                    <a:pt x="907901" y="3144052"/>
                    <a:pt x="881273" y="3136444"/>
                  </a:cubicBezTo>
                  <a:cubicBezTo>
                    <a:pt x="880639" y="3136444"/>
                    <a:pt x="880005" y="3136444"/>
                    <a:pt x="880005" y="3135810"/>
                  </a:cubicBezTo>
                  <a:lnTo>
                    <a:pt x="720869" y="3090161"/>
                  </a:lnTo>
                  <a:cubicBezTo>
                    <a:pt x="707554" y="3086357"/>
                    <a:pt x="656834" y="3078749"/>
                    <a:pt x="657468" y="3059729"/>
                  </a:cubicBezTo>
                  <a:cubicBezTo>
                    <a:pt x="658736" y="3038807"/>
                    <a:pt x="706286" y="3040075"/>
                    <a:pt x="715797" y="3040709"/>
                  </a:cubicBezTo>
                  <a:cubicBezTo>
                    <a:pt x="867959" y="3027395"/>
                    <a:pt x="892051" y="3019786"/>
                    <a:pt x="925654" y="2825780"/>
                  </a:cubicBezTo>
                  <a:cubicBezTo>
                    <a:pt x="930726" y="2801053"/>
                    <a:pt x="923752" y="2775059"/>
                    <a:pt x="911072" y="2752235"/>
                  </a:cubicBezTo>
                  <a:cubicBezTo>
                    <a:pt x="900293" y="2732580"/>
                    <a:pt x="888881" y="2712292"/>
                    <a:pt x="881273" y="2698344"/>
                  </a:cubicBezTo>
                  <a:cubicBezTo>
                    <a:pt x="771589" y="2547449"/>
                    <a:pt x="788708" y="2487219"/>
                    <a:pt x="886979" y="2329350"/>
                  </a:cubicBezTo>
                  <a:cubicBezTo>
                    <a:pt x="896489" y="2312866"/>
                    <a:pt x="905999" y="2296382"/>
                    <a:pt x="916778" y="2283068"/>
                  </a:cubicBezTo>
                  <a:cubicBezTo>
                    <a:pt x="966230" y="2218399"/>
                    <a:pt x="979544" y="2131539"/>
                    <a:pt x="959890" y="2051020"/>
                  </a:cubicBezTo>
                  <a:cubicBezTo>
                    <a:pt x="952282" y="2027562"/>
                    <a:pt x="954184" y="2013614"/>
                    <a:pt x="984617" y="2022490"/>
                  </a:cubicBezTo>
                  <a:lnTo>
                    <a:pt x="1185598" y="2080185"/>
                  </a:lnTo>
                  <a:lnTo>
                    <a:pt x="1386579" y="2137880"/>
                  </a:lnTo>
                  <a:cubicBezTo>
                    <a:pt x="1415109" y="2146122"/>
                    <a:pt x="1409403" y="2158802"/>
                    <a:pt x="1392285" y="2175286"/>
                  </a:cubicBezTo>
                  <a:cubicBezTo>
                    <a:pt x="1332054" y="2234249"/>
                    <a:pt x="1297183" y="2315402"/>
                    <a:pt x="1305425" y="2394019"/>
                  </a:cubicBezTo>
                  <a:cubicBezTo>
                    <a:pt x="1307327" y="2411137"/>
                    <a:pt x="1306693" y="2430158"/>
                    <a:pt x="1306059" y="2449178"/>
                  </a:cubicBezTo>
                  <a:cubicBezTo>
                    <a:pt x="1304791" y="2635577"/>
                    <a:pt x="1287673" y="2695174"/>
                    <a:pt x="1114588" y="2764915"/>
                  </a:cubicBezTo>
                  <a:cubicBezTo>
                    <a:pt x="1095568" y="2773791"/>
                    <a:pt x="1075914" y="2782667"/>
                    <a:pt x="1056260" y="2793445"/>
                  </a:cubicBezTo>
                  <a:cubicBezTo>
                    <a:pt x="1033435" y="2806125"/>
                    <a:pt x="1013781" y="2824512"/>
                    <a:pt x="1004905" y="2847970"/>
                  </a:cubicBezTo>
                  <a:cubicBezTo>
                    <a:pt x="928824" y="3029296"/>
                    <a:pt x="947210" y="3048951"/>
                    <a:pt x="1068940" y="3141516"/>
                  </a:cubicBezTo>
                  <a:lnTo>
                    <a:pt x="1068940" y="3141516"/>
                  </a:lnTo>
                  <a:cubicBezTo>
                    <a:pt x="1077182" y="3146588"/>
                    <a:pt x="1111418" y="3167511"/>
                    <a:pt x="1108248" y="3188433"/>
                  </a:cubicBezTo>
                  <a:cubicBezTo>
                    <a:pt x="1100640" y="3237886"/>
                    <a:pt x="978911" y="3279096"/>
                    <a:pt x="989689" y="3209355"/>
                  </a:cubicBezTo>
                  <a:cubicBezTo>
                    <a:pt x="1004905" y="3115522"/>
                    <a:pt x="1553957" y="3308895"/>
                    <a:pt x="1701047" y="2617824"/>
                  </a:cubicBezTo>
                  <a:cubicBezTo>
                    <a:pt x="1722604" y="2517017"/>
                    <a:pt x="1813901" y="2364855"/>
                    <a:pt x="1940069" y="2250099"/>
                  </a:cubicBezTo>
                  <a:cubicBezTo>
                    <a:pt x="1952749" y="2242491"/>
                    <a:pt x="1957187" y="2236151"/>
                    <a:pt x="1961625" y="2226641"/>
                  </a:cubicBezTo>
                  <a:lnTo>
                    <a:pt x="1966697" y="2223471"/>
                  </a:lnTo>
                  <a:lnTo>
                    <a:pt x="1969867" y="2211424"/>
                  </a:lnTo>
                  <a:cubicBezTo>
                    <a:pt x="1954017" y="2188600"/>
                    <a:pt x="1957187" y="2156900"/>
                    <a:pt x="1923584" y="2155632"/>
                  </a:cubicBezTo>
                  <a:cubicBezTo>
                    <a:pt x="1874132" y="2153096"/>
                    <a:pt x="1854477" y="2092865"/>
                    <a:pt x="1849405" y="2059896"/>
                  </a:cubicBezTo>
                  <a:cubicBezTo>
                    <a:pt x="1833555" y="1966697"/>
                    <a:pt x="1839895" y="1917878"/>
                    <a:pt x="1787906" y="1837993"/>
                  </a:cubicBezTo>
                  <a:cubicBezTo>
                    <a:pt x="1752402" y="1785370"/>
                    <a:pt x="1646522" y="1680125"/>
                    <a:pt x="1614188" y="1626234"/>
                  </a:cubicBezTo>
                  <a:cubicBezTo>
                    <a:pt x="1546349" y="1509576"/>
                    <a:pt x="1477242" y="1396723"/>
                    <a:pt x="1408135" y="1282601"/>
                  </a:cubicBezTo>
                  <a:cubicBezTo>
                    <a:pt x="1389749" y="1252802"/>
                    <a:pt x="1384042" y="1219834"/>
                    <a:pt x="1403063" y="1189402"/>
                  </a:cubicBezTo>
                  <a:cubicBezTo>
                    <a:pt x="1416377" y="1169113"/>
                    <a:pt x="1432227" y="1152629"/>
                    <a:pt x="1448711" y="1142485"/>
                  </a:cubicBezTo>
                  <a:cubicBezTo>
                    <a:pt x="1465196" y="1132341"/>
                    <a:pt x="1486752" y="1126001"/>
                    <a:pt x="1510844" y="1123465"/>
                  </a:cubicBezTo>
                  <a:cubicBezTo>
                    <a:pt x="1548251" y="1119661"/>
                    <a:pt x="1572977" y="1140583"/>
                    <a:pt x="1591364" y="1170381"/>
                  </a:cubicBezTo>
                  <a:cubicBezTo>
                    <a:pt x="1661739" y="1285771"/>
                    <a:pt x="1732748" y="1396723"/>
                    <a:pt x="1802489" y="1510844"/>
                  </a:cubicBezTo>
                  <a:cubicBezTo>
                    <a:pt x="1837993" y="1563467"/>
                    <a:pt x="1881106" y="1706753"/>
                    <a:pt x="1911538" y="1762546"/>
                  </a:cubicBezTo>
                  <a:cubicBezTo>
                    <a:pt x="1958455" y="1845601"/>
                    <a:pt x="2006640" y="1864621"/>
                    <a:pt x="2080819" y="1918512"/>
                  </a:cubicBezTo>
                  <a:cubicBezTo>
                    <a:pt x="2106179" y="1937533"/>
                    <a:pt x="2152462" y="1983181"/>
                    <a:pt x="2132174" y="2028196"/>
                  </a:cubicBezTo>
                  <a:cubicBezTo>
                    <a:pt x="2118859" y="2056726"/>
                    <a:pt x="2147390" y="2066870"/>
                    <a:pt x="2160704" y="2094767"/>
                  </a:cubicBezTo>
                  <a:lnTo>
                    <a:pt x="2172750" y="2097937"/>
                  </a:lnTo>
                  <a:lnTo>
                    <a:pt x="2184162" y="2090963"/>
                  </a:lnTo>
                  <a:lnTo>
                    <a:pt x="2187966" y="2092231"/>
                  </a:lnTo>
                  <a:cubicBezTo>
                    <a:pt x="2307160" y="2045314"/>
                    <a:pt x="2427622" y="2023124"/>
                    <a:pt x="2553790" y="2035804"/>
                  </a:cubicBezTo>
                  <a:cubicBezTo>
                    <a:pt x="2683762" y="2049118"/>
                    <a:pt x="2809296" y="2085891"/>
                    <a:pt x="2917077" y="2158168"/>
                  </a:cubicBezTo>
                  <a:cubicBezTo>
                    <a:pt x="3007107" y="2215229"/>
                    <a:pt x="3086992" y="2284970"/>
                    <a:pt x="3144687" y="2378803"/>
                  </a:cubicBezTo>
                  <a:cubicBezTo>
                    <a:pt x="3163707" y="2404797"/>
                    <a:pt x="3180825" y="2432694"/>
                    <a:pt x="3194139" y="2459956"/>
                  </a:cubicBezTo>
                  <a:cubicBezTo>
                    <a:pt x="3343132" y="2742724"/>
                    <a:pt x="3360250" y="3164341"/>
                    <a:pt x="2979844" y="3464227"/>
                  </a:cubicBezTo>
                  <a:cubicBezTo>
                    <a:pt x="2966530" y="3479443"/>
                    <a:pt x="2945608" y="3481345"/>
                    <a:pt x="2934196" y="3499098"/>
                  </a:cubicBezTo>
                  <a:lnTo>
                    <a:pt x="2896789" y="3521922"/>
                  </a:lnTo>
                  <a:cubicBezTo>
                    <a:pt x="2786471" y="3580885"/>
                    <a:pt x="2667278" y="3620827"/>
                    <a:pt x="2539208" y="3628435"/>
                  </a:cubicBezTo>
                  <a:lnTo>
                    <a:pt x="2539208" y="3628435"/>
                  </a:lnTo>
                  <a:cubicBezTo>
                    <a:pt x="2250733" y="3642384"/>
                    <a:pt x="1981279" y="3506072"/>
                    <a:pt x="1822777" y="3280998"/>
                  </a:cubicBezTo>
                  <a:cubicBezTo>
                    <a:pt x="1775860" y="3215061"/>
                    <a:pt x="1766984" y="3128202"/>
                    <a:pt x="1799953" y="3054023"/>
                  </a:cubicBezTo>
                  <a:cubicBezTo>
                    <a:pt x="1856380" y="2929123"/>
                    <a:pt x="1808829" y="2705318"/>
                    <a:pt x="1701681" y="2852408"/>
                  </a:cubicBezTo>
                  <a:cubicBezTo>
                    <a:pt x="1611018" y="2977308"/>
                    <a:pt x="1909002" y="2951947"/>
                    <a:pt x="1909002" y="2842898"/>
                  </a:cubicBezTo>
                  <a:cubicBezTo>
                    <a:pt x="1909002" y="2520821"/>
                    <a:pt x="2170214" y="2259609"/>
                    <a:pt x="2492291" y="2259609"/>
                  </a:cubicBezTo>
                  <a:cubicBezTo>
                    <a:pt x="2817538" y="2259609"/>
                    <a:pt x="3080652" y="2525259"/>
                    <a:pt x="3075580" y="2851774"/>
                  </a:cubicBezTo>
                  <a:cubicBezTo>
                    <a:pt x="3071141" y="3168779"/>
                    <a:pt x="2810564" y="3426187"/>
                    <a:pt x="2492925" y="3426820"/>
                  </a:cubicBezTo>
                  <a:cubicBezTo>
                    <a:pt x="2279264" y="3427454"/>
                    <a:pt x="2022490" y="3227107"/>
                    <a:pt x="1990155" y="3142150"/>
                  </a:cubicBezTo>
                  <a:cubicBezTo>
                    <a:pt x="1824045" y="2706586"/>
                    <a:pt x="3459789" y="3084455"/>
                    <a:pt x="3193505" y="3461691"/>
                  </a:cubicBezTo>
                  <a:cubicBezTo>
                    <a:pt x="2728142" y="4120427"/>
                    <a:pt x="3920714" y="3554890"/>
                    <a:pt x="3873797" y="3710856"/>
                  </a:cubicBezTo>
                  <a:cubicBezTo>
                    <a:pt x="3834489" y="3842096"/>
                    <a:pt x="3708321" y="3674718"/>
                    <a:pt x="3670914" y="3663306"/>
                  </a:cubicBezTo>
                  <a:cubicBezTo>
                    <a:pt x="3633508" y="3651894"/>
                    <a:pt x="3612586" y="3611317"/>
                    <a:pt x="3623998" y="3574544"/>
                  </a:cubicBezTo>
                  <a:lnTo>
                    <a:pt x="3850973" y="2837826"/>
                  </a:lnTo>
                  <a:cubicBezTo>
                    <a:pt x="3856679" y="2819440"/>
                    <a:pt x="3869359" y="2804857"/>
                    <a:pt x="3885843" y="2795981"/>
                  </a:cubicBezTo>
                  <a:lnTo>
                    <a:pt x="3902962" y="2790909"/>
                  </a:lnTo>
                  <a:lnTo>
                    <a:pt x="4049418" y="2315402"/>
                  </a:lnTo>
                  <a:lnTo>
                    <a:pt x="3949879" y="2284970"/>
                  </a:lnTo>
                  <a:cubicBezTo>
                    <a:pt x="3916276" y="2274825"/>
                    <a:pt x="3896622" y="2238053"/>
                    <a:pt x="3907400" y="2204451"/>
                  </a:cubicBezTo>
                  <a:lnTo>
                    <a:pt x="4011377" y="1865889"/>
                  </a:lnTo>
                  <a:cubicBezTo>
                    <a:pt x="4052588" y="1732114"/>
                    <a:pt x="4195874" y="1655398"/>
                    <a:pt x="4330284" y="1697243"/>
                  </a:cubicBezTo>
                  <a:lnTo>
                    <a:pt x="4330284" y="1697243"/>
                  </a:lnTo>
                  <a:lnTo>
                    <a:pt x="4442504" y="1732114"/>
                  </a:lnTo>
                  <a:cubicBezTo>
                    <a:pt x="4466596" y="1739722"/>
                    <a:pt x="4480544" y="1765716"/>
                    <a:pt x="4472936" y="1789808"/>
                  </a:cubicBezTo>
                  <a:lnTo>
                    <a:pt x="4306826" y="2328082"/>
                  </a:lnTo>
                  <a:cubicBezTo>
                    <a:pt x="4296682" y="2361685"/>
                    <a:pt x="4261177" y="2380705"/>
                    <a:pt x="4227575" y="2369927"/>
                  </a:cubicBezTo>
                  <a:lnTo>
                    <a:pt x="4116623" y="2335690"/>
                  </a:lnTo>
                  <a:lnTo>
                    <a:pt x="3970167" y="2811197"/>
                  </a:lnTo>
                  <a:lnTo>
                    <a:pt x="3980945" y="2825146"/>
                  </a:lnTo>
                  <a:cubicBezTo>
                    <a:pt x="3989187" y="2840996"/>
                    <a:pt x="3991723" y="2860650"/>
                    <a:pt x="3986017" y="2879036"/>
                  </a:cubicBezTo>
                  <a:lnTo>
                    <a:pt x="3781232" y="3550452"/>
                  </a:lnTo>
                  <a:cubicBezTo>
                    <a:pt x="3774258" y="3573276"/>
                    <a:pt x="3792644" y="3595467"/>
                    <a:pt x="3816737" y="3592931"/>
                  </a:cubicBezTo>
                  <a:cubicBezTo>
                    <a:pt x="3816737" y="3592931"/>
                    <a:pt x="4124865" y="3341863"/>
                    <a:pt x="4391783" y="3537138"/>
                  </a:cubicBezTo>
                  <a:cubicBezTo>
                    <a:pt x="4744292" y="3795814"/>
                    <a:pt x="5013112" y="3578349"/>
                    <a:pt x="5117090" y="3537772"/>
                  </a:cubicBezTo>
                  <a:cubicBezTo>
                    <a:pt x="5273056" y="3476907"/>
                    <a:pt x="5331385" y="3624631"/>
                    <a:pt x="5243892" y="3646187"/>
                  </a:cubicBezTo>
                  <a:cubicBezTo>
                    <a:pt x="5148790" y="3669646"/>
                    <a:pt x="5191269" y="3417310"/>
                    <a:pt x="5051153" y="3466129"/>
                  </a:cubicBezTo>
                  <a:cubicBezTo>
                    <a:pt x="5012478" y="3479443"/>
                    <a:pt x="4880604" y="3535870"/>
                    <a:pt x="4844466" y="3542844"/>
                  </a:cubicBezTo>
                  <a:cubicBezTo>
                    <a:pt x="4843198" y="3542844"/>
                    <a:pt x="4841930" y="3543478"/>
                    <a:pt x="4840662" y="3543478"/>
                  </a:cubicBezTo>
                  <a:cubicBezTo>
                    <a:pt x="4831786" y="3541576"/>
                    <a:pt x="4826714" y="3536504"/>
                    <a:pt x="4822275" y="3529530"/>
                  </a:cubicBezTo>
                  <a:cubicBezTo>
                    <a:pt x="4725272" y="3401460"/>
                    <a:pt x="4665675" y="3362786"/>
                    <a:pt x="4611784" y="3208721"/>
                  </a:cubicBezTo>
                  <a:cubicBezTo>
                    <a:pt x="4592130" y="3147222"/>
                    <a:pt x="4555358" y="3012178"/>
                    <a:pt x="4550920" y="2979844"/>
                  </a:cubicBezTo>
                  <a:cubicBezTo>
                    <a:pt x="4547749" y="2974772"/>
                    <a:pt x="4537605" y="2935463"/>
                    <a:pt x="4556625" y="2930391"/>
                  </a:cubicBezTo>
                  <a:lnTo>
                    <a:pt x="5172883" y="2772523"/>
                  </a:lnTo>
                  <a:cubicBezTo>
                    <a:pt x="5189367" y="2780765"/>
                    <a:pt x="5201413" y="2846068"/>
                    <a:pt x="5207753" y="2868892"/>
                  </a:cubicBezTo>
                  <a:lnTo>
                    <a:pt x="5231211" y="2952582"/>
                  </a:lnTo>
                  <a:cubicBezTo>
                    <a:pt x="5246428" y="3012812"/>
                    <a:pt x="5254670" y="3082553"/>
                    <a:pt x="5262278" y="3144686"/>
                  </a:cubicBezTo>
                  <a:cubicBezTo>
                    <a:pt x="5264814" y="3154196"/>
                    <a:pt x="5259108" y="3172583"/>
                    <a:pt x="5281298" y="3162438"/>
                  </a:cubicBezTo>
                  <a:cubicBezTo>
                    <a:pt x="5333287" y="3138980"/>
                    <a:pt x="5378936" y="3106646"/>
                    <a:pt x="5397322" y="3049585"/>
                  </a:cubicBezTo>
                  <a:lnTo>
                    <a:pt x="5397322" y="3049585"/>
                  </a:lnTo>
                  <a:cubicBezTo>
                    <a:pt x="5410002" y="3011544"/>
                    <a:pt x="5396054" y="2977308"/>
                    <a:pt x="5363085" y="2951947"/>
                  </a:cubicBezTo>
                  <a:cubicBezTo>
                    <a:pt x="5347235" y="2939901"/>
                    <a:pt x="5273056" y="2901227"/>
                    <a:pt x="5273056" y="2901227"/>
                  </a:cubicBezTo>
                  <a:cubicBezTo>
                    <a:pt x="5252134" y="2886011"/>
                    <a:pt x="5278128" y="2840362"/>
                    <a:pt x="5302221" y="2850506"/>
                  </a:cubicBezTo>
                  <a:lnTo>
                    <a:pt x="5378936" y="2889181"/>
                  </a:lnTo>
                  <a:lnTo>
                    <a:pt x="5378936" y="2889181"/>
                  </a:lnTo>
                  <a:cubicBezTo>
                    <a:pt x="5458187" y="2924685"/>
                    <a:pt x="5493692" y="3012812"/>
                    <a:pt x="5450579" y="3088259"/>
                  </a:cubicBezTo>
                  <a:cubicBezTo>
                    <a:pt x="5416342" y="3157366"/>
                    <a:pt x="5362451" y="3204283"/>
                    <a:pt x="5290174" y="3229009"/>
                  </a:cubicBezTo>
                  <a:cubicBezTo>
                    <a:pt x="5271154" y="3235984"/>
                    <a:pt x="5262912" y="3275292"/>
                    <a:pt x="5266716" y="3300652"/>
                  </a:cubicBezTo>
                  <a:cubicBezTo>
                    <a:pt x="5274958" y="3354543"/>
                    <a:pt x="5169712" y="3338059"/>
                    <a:pt x="5210923" y="3419212"/>
                  </a:cubicBezTo>
                  <a:cubicBezTo>
                    <a:pt x="5263546" y="3521922"/>
                    <a:pt x="5865855" y="3339327"/>
                    <a:pt x="5754903" y="3438232"/>
                  </a:cubicBezTo>
                  <a:cubicBezTo>
                    <a:pt x="5550118" y="3620827"/>
                    <a:pt x="5539974" y="3163072"/>
                    <a:pt x="5711157" y="2832754"/>
                  </a:cubicBezTo>
                  <a:cubicBezTo>
                    <a:pt x="5714327" y="2827048"/>
                    <a:pt x="5713692" y="2820073"/>
                    <a:pt x="5710522" y="2814367"/>
                  </a:cubicBezTo>
                  <a:cubicBezTo>
                    <a:pt x="5576113" y="2593732"/>
                    <a:pt x="5283834" y="1992691"/>
                    <a:pt x="5240088" y="1900126"/>
                  </a:cubicBezTo>
                  <a:cubicBezTo>
                    <a:pt x="5226139" y="1867157"/>
                    <a:pt x="5225505" y="1846869"/>
                    <a:pt x="5247062" y="1833555"/>
                  </a:cubicBezTo>
                  <a:lnTo>
                    <a:pt x="5247062" y="1833555"/>
                  </a:lnTo>
                  <a:lnTo>
                    <a:pt x="5247062" y="1833555"/>
                  </a:lnTo>
                  <a:lnTo>
                    <a:pt x="5247062" y="1833555"/>
                  </a:lnTo>
                  <a:cubicBezTo>
                    <a:pt x="5254036" y="1829117"/>
                    <a:pt x="5264180" y="1825947"/>
                    <a:pt x="5276226" y="1823411"/>
                  </a:cubicBezTo>
                  <a:lnTo>
                    <a:pt x="5642684" y="1751768"/>
                  </a:lnTo>
                  <a:cubicBezTo>
                    <a:pt x="5695306" y="1741624"/>
                    <a:pt x="5718765" y="1771422"/>
                    <a:pt x="5733981" y="1816437"/>
                  </a:cubicBezTo>
                  <a:cubicBezTo>
                    <a:pt x="5844299" y="2049118"/>
                    <a:pt x="5916575" y="2274192"/>
                    <a:pt x="6032599" y="2486585"/>
                  </a:cubicBezTo>
                  <a:cubicBezTo>
                    <a:pt x="6104242" y="2615923"/>
                    <a:pt x="6180324" y="2749699"/>
                    <a:pt x="6255137" y="2876500"/>
                  </a:cubicBezTo>
                  <a:cubicBezTo>
                    <a:pt x="6333754" y="3010910"/>
                    <a:pt x="6413005" y="3137712"/>
                    <a:pt x="6477674" y="3280364"/>
                  </a:cubicBezTo>
                  <a:cubicBezTo>
                    <a:pt x="6497328" y="3323477"/>
                    <a:pt x="6506204" y="3360883"/>
                    <a:pt x="6468164" y="3395754"/>
                  </a:cubicBezTo>
                  <a:cubicBezTo>
                    <a:pt x="6432659" y="3431259"/>
                    <a:pt x="6406031" y="3416676"/>
                    <a:pt x="6377500" y="3402728"/>
                  </a:cubicBezTo>
                  <a:cubicBezTo>
                    <a:pt x="6324878" y="3372296"/>
                    <a:pt x="6291909" y="3360249"/>
                    <a:pt x="6312197" y="3292410"/>
                  </a:cubicBezTo>
                  <a:cubicBezTo>
                    <a:pt x="6319171" y="3271488"/>
                    <a:pt x="6269719" y="3206185"/>
                    <a:pt x="6257673" y="3187165"/>
                  </a:cubicBezTo>
                  <a:cubicBezTo>
                    <a:pt x="6163839" y="3039441"/>
                    <a:pt x="6087124" y="2932927"/>
                    <a:pt x="6044012" y="2760477"/>
                  </a:cubicBezTo>
                  <a:cubicBezTo>
                    <a:pt x="6028795" y="2693906"/>
                    <a:pt x="6002801" y="2689468"/>
                    <a:pt x="5947642" y="2731946"/>
                  </a:cubicBezTo>
                  <a:cubicBezTo>
                    <a:pt x="5928622" y="2746529"/>
                    <a:pt x="5911503" y="2758575"/>
                    <a:pt x="5894385" y="2769987"/>
                  </a:cubicBezTo>
                  <a:cubicBezTo>
                    <a:pt x="5846834" y="2801687"/>
                    <a:pt x="5842397" y="2870160"/>
                    <a:pt x="5884875" y="2908201"/>
                  </a:cubicBezTo>
                  <a:lnTo>
                    <a:pt x="5884875" y="2908201"/>
                  </a:lnTo>
                  <a:cubicBezTo>
                    <a:pt x="5922282" y="2941803"/>
                    <a:pt x="5980611" y="2937365"/>
                    <a:pt x="6012311" y="2898057"/>
                  </a:cubicBezTo>
                  <a:cubicBezTo>
                    <a:pt x="6127701" y="2756039"/>
                    <a:pt x="6303321" y="2474538"/>
                    <a:pt x="6364186" y="2630505"/>
                  </a:cubicBezTo>
                  <a:cubicBezTo>
                    <a:pt x="6438365" y="2820707"/>
                    <a:pt x="6812431" y="2499265"/>
                    <a:pt x="6607012" y="2413040"/>
                  </a:cubicBezTo>
                  <a:cubicBezTo>
                    <a:pt x="6507473" y="2370561"/>
                    <a:pt x="6480844" y="2811831"/>
                    <a:pt x="6587992" y="3123130"/>
                  </a:cubicBezTo>
                  <a:cubicBezTo>
                    <a:pt x="6710356" y="3478175"/>
                    <a:pt x="6839693" y="3795814"/>
                    <a:pt x="6605109" y="3784402"/>
                  </a:cubicBezTo>
                  <a:cubicBezTo>
                    <a:pt x="6378768" y="3773624"/>
                    <a:pt x="6775658" y="3444573"/>
                    <a:pt x="6793411" y="3417944"/>
                  </a:cubicBezTo>
                  <a:cubicBezTo>
                    <a:pt x="6882172" y="3283534"/>
                    <a:pt x="6820673" y="2917077"/>
                    <a:pt x="6801019" y="2814367"/>
                  </a:cubicBezTo>
                  <a:cubicBezTo>
                    <a:pt x="6798482" y="2799785"/>
                    <a:pt x="6782632" y="2792177"/>
                    <a:pt x="6769318" y="2798517"/>
                  </a:cubicBezTo>
                  <a:cubicBezTo>
                    <a:pt x="6663439" y="2853042"/>
                    <a:pt x="6612718" y="2979844"/>
                    <a:pt x="6655830" y="3094600"/>
                  </a:cubicBezTo>
                  <a:cubicBezTo>
                    <a:pt x="6686897" y="3178289"/>
                    <a:pt x="6790875" y="3227107"/>
                    <a:pt x="6892950" y="3235984"/>
                  </a:cubicBezTo>
                  <a:cubicBezTo>
                    <a:pt x="6955083" y="3241056"/>
                    <a:pt x="6998195" y="3175753"/>
                    <a:pt x="6969031" y="3120594"/>
                  </a:cubicBezTo>
                  <a:cubicBezTo>
                    <a:pt x="6935429" y="3056559"/>
                    <a:pt x="6897388" y="2966530"/>
                    <a:pt x="6880270" y="2863186"/>
                  </a:cubicBezTo>
                  <a:cubicBezTo>
                    <a:pt x="6807992" y="2421916"/>
                    <a:pt x="7104075" y="2000933"/>
                    <a:pt x="7545346" y="1931826"/>
                  </a:cubicBezTo>
                  <a:cubicBezTo>
                    <a:pt x="7797682" y="1892518"/>
                    <a:pt x="8041141" y="1975573"/>
                    <a:pt x="8214859" y="2137246"/>
                  </a:cubicBezTo>
                  <a:cubicBezTo>
                    <a:pt x="8245292" y="2165142"/>
                    <a:pt x="8283967" y="2182260"/>
                    <a:pt x="8324543" y="2187332"/>
                  </a:cubicBezTo>
                  <a:lnTo>
                    <a:pt x="8326445" y="2187332"/>
                  </a:lnTo>
                  <a:cubicBezTo>
                    <a:pt x="8348001" y="2189868"/>
                    <a:pt x="8369558" y="2187966"/>
                    <a:pt x="8391114" y="2184162"/>
                  </a:cubicBezTo>
                  <a:cubicBezTo>
                    <a:pt x="8507772" y="2160704"/>
                    <a:pt x="8626331" y="2227909"/>
                    <a:pt x="8664372" y="2343933"/>
                  </a:cubicBezTo>
                  <a:cubicBezTo>
                    <a:pt x="8696706" y="2442204"/>
                    <a:pt x="8671346" y="2532233"/>
                    <a:pt x="8598435" y="2586124"/>
                  </a:cubicBezTo>
                  <a:cubicBezTo>
                    <a:pt x="8565467" y="2610217"/>
                    <a:pt x="8518550" y="2596268"/>
                    <a:pt x="8503333" y="2558228"/>
                  </a:cubicBezTo>
                  <a:lnTo>
                    <a:pt x="8396186" y="2281166"/>
                  </a:lnTo>
                  <a:cubicBezTo>
                    <a:pt x="8375898" y="2235517"/>
                    <a:pt x="8328347" y="2248831"/>
                    <a:pt x="8346100" y="2298284"/>
                  </a:cubicBezTo>
                  <a:cubicBezTo>
                    <a:pt x="8367022" y="2357881"/>
                    <a:pt x="8450076" y="2521455"/>
                    <a:pt x="8462757" y="2620360"/>
                  </a:cubicBezTo>
                  <a:cubicBezTo>
                    <a:pt x="8518550" y="3048951"/>
                    <a:pt x="8219932" y="3447109"/>
                    <a:pt x="7793243" y="3514314"/>
                  </a:cubicBezTo>
                  <a:cubicBezTo>
                    <a:pt x="7587824" y="3546648"/>
                    <a:pt x="7377967" y="3497195"/>
                    <a:pt x="7215027" y="3391316"/>
                  </a:cubicBezTo>
                  <a:cubicBezTo>
                    <a:pt x="7191568" y="3376100"/>
                    <a:pt x="7099637" y="3279730"/>
                    <a:pt x="7161136" y="3208087"/>
                  </a:cubicBezTo>
                  <a:cubicBezTo>
                    <a:pt x="7276526" y="3072409"/>
                    <a:pt x="7440734" y="3195407"/>
                    <a:pt x="7381137" y="3231546"/>
                  </a:cubicBezTo>
                  <a:cubicBezTo>
                    <a:pt x="7317736" y="3269586"/>
                    <a:pt x="7354509" y="3167511"/>
                    <a:pt x="7271454" y="3098404"/>
                  </a:cubicBezTo>
                  <a:cubicBezTo>
                    <a:pt x="7195373" y="3035003"/>
                    <a:pt x="7133873" y="2921515"/>
                    <a:pt x="7116755" y="2812465"/>
                  </a:cubicBezTo>
                  <a:cubicBezTo>
                    <a:pt x="7067302" y="2503069"/>
                    <a:pt x="7281598" y="2212059"/>
                    <a:pt x="7594164" y="2169580"/>
                  </a:cubicBezTo>
                  <a:cubicBezTo>
                    <a:pt x="7897221" y="2128369"/>
                    <a:pt x="8179355" y="2341396"/>
                    <a:pt x="8223736" y="2643819"/>
                  </a:cubicBezTo>
                  <a:cubicBezTo>
                    <a:pt x="8268116" y="2946241"/>
                    <a:pt x="8059527" y="3223303"/>
                    <a:pt x="7757739" y="3277194"/>
                  </a:cubicBezTo>
                  <a:cubicBezTo>
                    <a:pt x="7684828" y="3290508"/>
                    <a:pt x="7489553" y="3300652"/>
                    <a:pt x="7543443" y="3180191"/>
                  </a:cubicBezTo>
                  <a:cubicBezTo>
                    <a:pt x="7594164" y="3066069"/>
                    <a:pt x="8405696" y="3544746"/>
                    <a:pt x="8405696" y="3544746"/>
                  </a:cubicBezTo>
                  <a:cubicBezTo>
                    <a:pt x="8713190" y="3715928"/>
                    <a:pt x="9305989" y="3544746"/>
                    <a:pt x="9238150" y="3310797"/>
                  </a:cubicBezTo>
                  <a:cubicBezTo>
                    <a:pt x="9238150" y="3310797"/>
                    <a:pt x="9059360" y="2986818"/>
                    <a:pt x="8963624" y="3078115"/>
                  </a:cubicBezTo>
                  <a:cubicBezTo>
                    <a:pt x="8713190" y="3317771"/>
                    <a:pt x="9596366" y="3459155"/>
                    <a:pt x="9846166" y="3491489"/>
                  </a:cubicBezTo>
                  <a:cubicBezTo>
                    <a:pt x="9978039" y="3508608"/>
                    <a:pt x="10161902" y="3493391"/>
                    <a:pt x="10123227" y="3303189"/>
                  </a:cubicBezTo>
                  <a:cubicBezTo>
                    <a:pt x="10108646" y="3231546"/>
                    <a:pt x="10004668" y="3216329"/>
                    <a:pt x="9983111" y="3224571"/>
                  </a:cubicBezTo>
                  <a:cubicBezTo>
                    <a:pt x="9975504" y="3227107"/>
                    <a:pt x="9953947" y="3249298"/>
                    <a:pt x="9958385" y="3260076"/>
                  </a:cubicBezTo>
                  <a:cubicBezTo>
                    <a:pt x="9969797" y="3286070"/>
                    <a:pt x="9971065" y="3307627"/>
                    <a:pt x="9991354" y="3328549"/>
                  </a:cubicBezTo>
                  <a:cubicBezTo>
                    <a:pt x="9996425" y="3342497"/>
                    <a:pt x="10014178" y="3352641"/>
                    <a:pt x="10026224" y="3360883"/>
                  </a:cubicBezTo>
                  <a:cubicBezTo>
                    <a:pt x="10092161" y="3411604"/>
                    <a:pt x="10144150" y="3492758"/>
                    <a:pt x="10198675" y="3554890"/>
                  </a:cubicBezTo>
                  <a:cubicBezTo>
                    <a:pt x="10219597" y="3578349"/>
                    <a:pt x="10221499" y="3604977"/>
                    <a:pt x="10198041" y="3625899"/>
                  </a:cubicBezTo>
                  <a:cubicBezTo>
                    <a:pt x="10182190" y="3638580"/>
                    <a:pt x="10168876" y="3654430"/>
                    <a:pt x="10148588" y="3661404"/>
                  </a:cubicBezTo>
                  <a:cubicBezTo>
                    <a:pt x="10135274" y="3667110"/>
                    <a:pt x="10121960" y="3660770"/>
                    <a:pt x="10110547" y="3653162"/>
                  </a:cubicBezTo>
                  <a:cubicBezTo>
                    <a:pt x="10059826" y="3594833"/>
                    <a:pt x="10000864" y="3525726"/>
                    <a:pt x="9955849" y="3462325"/>
                  </a:cubicBezTo>
                  <a:cubicBezTo>
                    <a:pt x="9939365" y="3408434"/>
                    <a:pt x="9902593" y="3373563"/>
                    <a:pt x="9858212" y="3343131"/>
                  </a:cubicBezTo>
                  <a:cubicBezTo>
                    <a:pt x="9852506" y="3339961"/>
                    <a:pt x="9845532" y="3341863"/>
                    <a:pt x="9839192" y="3345667"/>
                  </a:cubicBezTo>
                  <a:cubicBezTo>
                    <a:pt x="9794811" y="3369126"/>
                    <a:pt x="9765646" y="3363419"/>
                    <a:pt x="9733312" y="3324111"/>
                  </a:cubicBezTo>
                  <a:lnTo>
                    <a:pt x="8944604" y="2362319"/>
                  </a:lnTo>
                  <a:cubicBezTo>
                    <a:pt x="8914806" y="2326180"/>
                    <a:pt x="8916708" y="2291944"/>
                    <a:pt x="8948408" y="2257707"/>
                  </a:cubicBezTo>
                  <a:cubicBezTo>
                    <a:pt x="8953480" y="2252001"/>
                    <a:pt x="8957284" y="2248831"/>
                    <a:pt x="8953480" y="2239955"/>
                  </a:cubicBezTo>
                  <a:cubicBezTo>
                    <a:pt x="8930656" y="2187966"/>
                    <a:pt x="8902759" y="2142318"/>
                    <a:pt x="8850771" y="2116323"/>
                  </a:cubicBezTo>
                  <a:cubicBezTo>
                    <a:pt x="8842528" y="2109983"/>
                    <a:pt x="8838091" y="2099205"/>
                    <a:pt x="8827947" y="2094133"/>
                  </a:cubicBezTo>
                  <a:lnTo>
                    <a:pt x="8732845" y="1974305"/>
                  </a:lnTo>
                  <a:cubicBezTo>
                    <a:pt x="8722700" y="1959723"/>
                    <a:pt x="8702412" y="1938800"/>
                    <a:pt x="8693536" y="1924852"/>
                  </a:cubicBezTo>
                  <a:lnTo>
                    <a:pt x="8693536" y="1924852"/>
                  </a:lnTo>
                  <a:cubicBezTo>
                    <a:pt x="8689098" y="1885544"/>
                    <a:pt x="8732211" y="1850673"/>
                    <a:pt x="8764546" y="1841797"/>
                  </a:cubicBezTo>
                  <a:cubicBezTo>
                    <a:pt x="8782298" y="1837359"/>
                    <a:pt x="8806390" y="1855111"/>
                    <a:pt x="8817168" y="1870328"/>
                  </a:cubicBezTo>
                  <a:lnTo>
                    <a:pt x="8937630" y="2016784"/>
                  </a:lnTo>
                  <a:cubicBezTo>
                    <a:pt x="8949042" y="2030732"/>
                    <a:pt x="8949042" y="2052922"/>
                    <a:pt x="8958552" y="2068138"/>
                  </a:cubicBezTo>
                  <a:cubicBezTo>
                    <a:pt x="8963624" y="2082087"/>
                    <a:pt x="8971233" y="2091597"/>
                    <a:pt x="8983913" y="2099205"/>
                  </a:cubicBezTo>
                  <a:cubicBezTo>
                    <a:pt x="9000397" y="2123297"/>
                    <a:pt x="9026391" y="2139147"/>
                    <a:pt x="9052385" y="2152462"/>
                  </a:cubicBezTo>
                  <a:cubicBezTo>
                    <a:pt x="9062530" y="2158802"/>
                    <a:pt x="9068236" y="2149292"/>
                    <a:pt x="9075210" y="2146756"/>
                  </a:cubicBezTo>
                  <a:cubicBezTo>
                    <a:pt x="9103106" y="2135343"/>
                    <a:pt x="9131003" y="2138513"/>
                    <a:pt x="9156997" y="2154998"/>
                  </a:cubicBezTo>
                  <a:cubicBezTo>
                    <a:pt x="9175383" y="2169580"/>
                    <a:pt x="9187430" y="2190502"/>
                    <a:pt x="9202646" y="2208888"/>
                  </a:cubicBezTo>
                  <a:lnTo>
                    <a:pt x="9952679" y="3123764"/>
                  </a:lnTo>
                  <a:cubicBezTo>
                    <a:pt x="10073775" y="3271488"/>
                    <a:pt x="10462422" y="3114254"/>
                    <a:pt x="10380001" y="3002034"/>
                  </a:cubicBezTo>
                  <a:cubicBezTo>
                    <a:pt x="10312796" y="2911371"/>
                    <a:pt x="10105476" y="3015982"/>
                    <a:pt x="10308359" y="3294947"/>
                  </a:cubicBezTo>
                  <a:lnTo>
                    <a:pt x="10492855" y="3492758"/>
                  </a:lnTo>
                  <a:lnTo>
                    <a:pt x="10496659" y="3496561"/>
                  </a:lnTo>
                  <a:cubicBezTo>
                    <a:pt x="10523287" y="3521288"/>
                    <a:pt x="10771819" y="3759675"/>
                    <a:pt x="10877065" y="3542210"/>
                  </a:cubicBezTo>
                  <a:cubicBezTo>
                    <a:pt x="10988016" y="3313967"/>
                    <a:pt x="10657064" y="3439501"/>
                    <a:pt x="10670378" y="3281632"/>
                  </a:cubicBezTo>
                  <a:cubicBezTo>
                    <a:pt x="10683692" y="3123764"/>
                    <a:pt x="10794010" y="3167511"/>
                    <a:pt x="10713490" y="3050219"/>
                  </a:cubicBezTo>
                  <a:cubicBezTo>
                    <a:pt x="10632971" y="2933561"/>
                    <a:pt x="10220865" y="1840529"/>
                    <a:pt x="10220865" y="1840529"/>
                  </a:cubicBezTo>
                  <a:lnTo>
                    <a:pt x="10155562" y="1694707"/>
                  </a:lnTo>
                  <a:lnTo>
                    <a:pt x="9991988" y="1758742"/>
                  </a:lnTo>
                  <a:cubicBezTo>
                    <a:pt x="9874062" y="1804391"/>
                    <a:pt x="9770084" y="1840529"/>
                    <a:pt x="9723168" y="1839895"/>
                  </a:cubicBezTo>
                  <a:cubicBezTo>
                    <a:pt x="9622360" y="1834189"/>
                    <a:pt x="9417575" y="1727041"/>
                    <a:pt x="9264778" y="1670615"/>
                  </a:cubicBezTo>
                  <a:cubicBezTo>
                    <a:pt x="9208986" y="1652862"/>
                    <a:pt x="9037804" y="1416377"/>
                    <a:pt x="8924316" y="1289575"/>
                  </a:cubicBezTo>
                  <a:cubicBezTo>
                    <a:pt x="8946506" y="1252168"/>
                    <a:pt x="8976304" y="1268019"/>
                    <a:pt x="8982644" y="1257241"/>
                  </a:cubicBezTo>
                  <a:cubicBezTo>
                    <a:pt x="8989619" y="1246462"/>
                    <a:pt x="8946506" y="1236318"/>
                    <a:pt x="8964893" y="1226808"/>
                  </a:cubicBezTo>
                  <a:cubicBezTo>
                    <a:pt x="9035267" y="1173551"/>
                    <a:pt x="9049215" y="1205886"/>
                    <a:pt x="9082818" y="1200180"/>
                  </a:cubicBezTo>
                  <a:cubicBezTo>
                    <a:pt x="9098668" y="1189402"/>
                    <a:pt x="9111982" y="1185597"/>
                    <a:pt x="9122761" y="1186865"/>
                  </a:cubicBezTo>
                  <a:lnTo>
                    <a:pt x="9122761" y="1186865"/>
                  </a:lnTo>
                  <a:cubicBezTo>
                    <a:pt x="9155095" y="1188768"/>
                    <a:pt x="9168409" y="1228710"/>
                    <a:pt x="9176017" y="1217932"/>
                  </a:cubicBezTo>
                  <a:cubicBezTo>
                    <a:pt x="9241954" y="1161505"/>
                    <a:pt x="9355442" y="1312399"/>
                    <a:pt x="9415673" y="1377068"/>
                  </a:cubicBezTo>
                  <a:cubicBezTo>
                    <a:pt x="9344664" y="1392918"/>
                    <a:pt x="9241320" y="1443639"/>
                    <a:pt x="9224836" y="1501334"/>
                  </a:cubicBezTo>
                  <a:cubicBezTo>
                    <a:pt x="9220398" y="1536839"/>
                    <a:pt x="9142415" y="1664274"/>
                    <a:pt x="9846166" y="1595801"/>
                  </a:cubicBezTo>
                  <a:lnTo>
                    <a:pt x="9880402" y="1588193"/>
                  </a:lnTo>
                  <a:lnTo>
                    <a:pt x="9847433" y="1560297"/>
                  </a:lnTo>
                  <a:cubicBezTo>
                    <a:pt x="9586856" y="1575513"/>
                    <a:pt x="9216594" y="1607848"/>
                    <a:pt x="9295845" y="1493726"/>
                  </a:cubicBezTo>
                  <a:cubicBezTo>
                    <a:pt x="9335154" y="1436665"/>
                    <a:pt x="9569103" y="1392918"/>
                    <a:pt x="9758672" y="1381506"/>
                  </a:cubicBezTo>
                  <a:cubicBezTo>
                    <a:pt x="9894350" y="1345368"/>
                    <a:pt x="10132737" y="1265483"/>
                    <a:pt x="10018616" y="1250266"/>
                  </a:cubicBezTo>
                  <a:lnTo>
                    <a:pt x="9803053" y="1185597"/>
                  </a:lnTo>
                  <a:cubicBezTo>
                    <a:pt x="9796712" y="1183695"/>
                    <a:pt x="9789739" y="1183061"/>
                    <a:pt x="9783398" y="1183695"/>
                  </a:cubicBezTo>
                  <a:cubicBezTo>
                    <a:pt x="9650256" y="1197644"/>
                    <a:pt x="9695271" y="1299719"/>
                    <a:pt x="9792909" y="1287673"/>
                  </a:cubicBezTo>
                  <a:cubicBezTo>
                    <a:pt x="9884206" y="1276895"/>
                    <a:pt x="10053486" y="1080986"/>
                    <a:pt x="9876598" y="1080986"/>
                  </a:cubicBezTo>
                  <a:lnTo>
                    <a:pt x="8814632" y="1078450"/>
                  </a:lnTo>
                  <a:cubicBezTo>
                    <a:pt x="8788004" y="1078450"/>
                    <a:pt x="8767081" y="1056894"/>
                    <a:pt x="8767081" y="1030265"/>
                  </a:cubicBezTo>
                  <a:cubicBezTo>
                    <a:pt x="8767081" y="1003637"/>
                    <a:pt x="8788638" y="982080"/>
                    <a:pt x="8814632" y="982080"/>
                  </a:cubicBezTo>
                  <a:cubicBezTo>
                    <a:pt x="8814632" y="982080"/>
                    <a:pt x="9820171" y="1016317"/>
                    <a:pt x="9830315" y="964328"/>
                  </a:cubicBezTo>
                  <a:cubicBezTo>
                    <a:pt x="9840459" y="912339"/>
                    <a:pt x="9801785" y="912339"/>
                    <a:pt x="9772621" y="912339"/>
                  </a:cubicBezTo>
                  <a:lnTo>
                    <a:pt x="8834287" y="912339"/>
                  </a:lnTo>
                  <a:lnTo>
                    <a:pt x="8883105" y="789342"/>
                  </a:lnTo>
                  <a:cubicBezTo>
                    <a:pt x="8964893" y="618793"/>
                    <a:pt x="9092962" y="471069"/>
                    <a:pt x="9258438" y="365823"/>
                  </a:cubicBezTo>
                  <a:cubicBezTo>
                    <a:pt x="9382705" y="287206"/>
                    <a:pt x="9529161" y="244728"/>
                    <a:pt x="9678153" y="230779"/>
                  </a:cubicBezTo>
                  <a:lnTo>
                    <a:pt x="9709854" y="229511"/>
                  </a:lnTo>
                  <a:lnTo>
                    <a:pt x="9709854" y="159136"/>
                  </a:lnTo>
                  <a:lnTo>
                    <a:pt x="9695905" y="159136"/>
                  </a:lnTo>
                  <a:cubicBezTo>
                    <a:pt x="9657864" y="159136"/>
                    <a:pt x="9627432" y="128070"/>
                    <a:pt x="9627432" y="90029"/>
                  </a:cubicBezTo>
                  <a:lnTo>
                    <a:pt x="9627432" y="69107"/>
                  </a:lnTo>
                  <a:cubicBezTo>
                    <a:pt x="9627432" y="31066"/>
                    <a:pt x="9657864" y="0"/>
                    <a:pt x="9695905" y="0"/>
                  </a:cubicBezTo>
                  <a:lnTo>
                    <a:pt x="9903860" y="0"/>
                  </a:lnTo>
                  <a:lnTo>
                    <a:pt x="9903860" y="0"/>
                  </a:lnTo>
                  <a:cubicBezTo>
                    <a:pt x="9941901" y="0"/>
                    <a:pt x="9972334" y="31066"/>
                    <a:pt x="9972334" y="69107"/>
                  </a:cubicBezTo>
                  <a:lnTo>
                    <a:pt x="9972334" y="90029"/>
                  </a:lnTo>
                  <a:cubicBezTo>
                    <a:pt x="9972334" y="128070"/>
                    <a:pt x="9941901" y="159136"/>
                    <a:pt x="9903860" y="159136"/>
                  </a:cubicBezTo>
                  <a:lnTo>
                    <a:pt x="9889912" y="159136"/>
                  </a:lnTo>
                  <a:lnTo>
                    <a:pt x="9889912" y="234583"/>
                  </a:lnTo>
                  <a:lnTo>
                    <a:pt x="9972334" y="241558"/>
                  </a:lnTo>
                  <a:cubicBezTo>
                    <a:pt x="10114351" y="262480"/>
                    <a:pt x="10244323" y="307495"/>
                    <a:pt x="10341327" y="368993"/>
                  </a:cubicBezTo>
                  <a:cubicBezTo>
                    <a:pt x="10499829" y="469167"/>
                    <a:pt x="10662135" y="657468"/>
                    <a:pt x="10750263" y="886345"/>
                  </a:cubicBezTo>
                  <a:cubicBezTo>
                    <a:pt x="10754067" y="895221"/>
                    <a:pt x="10754067" y="905365"/>
                    <a:pt x="10750897" y="914875"/>
                  </a:cubicBezTo>
                  <a:lnTo>
                    <a:pt x="10750897" y="914875"/>
                  </a:lnTo>
                  <a:lnTo>
                    <a:pt x="9943168" y="919314"/>
                  </a:lnTo>
                  <a:cubicBezTo>
                    <a:pt x="9913370" y="921216"/>
                    <a:pt x="9927318" y="952916"/>
                    <a:pt x="9927318" y="958622"/>
                  </a:cubicBezTo>
                  <a:cubicBezTo>
                    <a:pt x="9927318" y="1012513"/>
                    <a:pt x="10784499" y="984616"/>
                    <a:pt x="10784499" y="984616"/>
                  </a:cubicBezTo>
                  <a:lnTo>
                    <a:pt x="10784499" y="984616"/>
                  </a:lnTo>
                  <a:cubicBezTo>
                    <a:pt x="10811127" y="984616"/>
                    <a:pt x="10832050" y="1006173"/>
                    <a:pt x="10832050" y="1032801"/>
                  </a:cubicBezTo>
                  <a:cubicBezTo>
                    <a:pt x="10832050" y="1059430"/>
                    <a:pt x="10810494" y="1080986"/>
                    <a:pt x="10784499" y="1080986"/>
                  </a:cubicBezTo>
                  <a:lnTo>
                    <a:pt x="10115619" y="1108882"/>
                  </a:lnTo>
                  <a:lnTo>
                    <a:pt x="10286802" y="1162773"/>
                  </a:lnTo>
                  <a:cubicBezTo>
                    <a:pt x="10508705" y="1229344"/>
                    <a:pt x="10556256" y="1362486"/>
                    <a:pt x="10651357" y="1495628"/>
                  </a:cubicBezTo>
                  <a:lnTo>
                    <a:pt x="11325309" y="2536671"/>
                  </a:lnTo>
                  <a:cubicBezTo>
                    <a:pt x="11325309" y="2536671"/>
                    <a:pt x="11507904" y="2442838"/>
                    <a:pt x="11568769" y="2583588"/>
                  </a:cubicBezTo>
                  <a:lnTo>
                    <a:pt x="11687963" y="2856846"/>
                  </a:lnTo>
                  <a:cubicBezTo>
                    <a:pt x="11687963" y="2856846"/>
                    <a:pt x="11803352" y="2868258"/>
                    <a:pt x="11880067" y="3051487"/>
                  </a:cubicBezTo>
                  <a:cubicBezTo>
                    <a:pt x="11928252" y="3166243"/>
                    <a:pt x="11940933" y="3226473"/>
                    <a:pt x="11978973" y="3282900"/>
                  </a:cubicBezTo>
                  <a:cubicBezTo>
                    <a:pt x="12131769" y="3509242"/>
                    <a:pt x="12175516" y="3417310"/>
                    <a:pt x="12175516" y="3417310"/>
                  </a:cubicBezTo>
                </a:path>
              </a:pathLst>
            </a:custGeom>
            <a:noFill/>
            <a:ln w="2508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10B37CFA-1358-4554-9B13-1028155D96A6}"/>
              </a:ext>
            </a:extLst>
          </p:cNvPr>
          <p:cNvSpPr/>
          <p:nvPr/>
        </p:nvSpPr>
        <p:spPr>
          <a:xfrm rot="2879166">
            <a:off x="7282419" y="1925769"/>
            <a:ext cx="1163025" cy="685573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85A7C1A3-B0EC-4628-B7E5-49E45F639ADE}"/>
              </a:ext>
            </a:extLst>
          </p:cNvPr>
          <p:cNvSpPr/>
          <p:nvPr/>
        </p:nvSpPr>
        <p:spPr>
          <a:xfrm rot="20611030">
            <a:off x="4687243" y="3136208"/>
            <a:ext cx="888939" cy="666705"/>
          </a:xfrm>
          <a:custGeom>
            <a:avLst/>
            <a:gdLst>
              <a:gd name="connsiteX0" fmla="*/ 392516 w 419100"/>
              <a:gd name="connsiteY0" fmla="*/ 78105 h 314325"/>
              <a:gd name="connsiteX1" fmla="*/ 323936 w 419100"/>
              <a:gd name="connsiteY1" fmla="*/ 51435 h 314325"/>
              <a:gd name="connsiteX2" fmla="*/ 316316 w 419100"/>
              <a:gd name="connsiteY2" fmla="*/ 48577 h 314325"/>
              <a:gd name="connsiteX3" fmla="*/ 311553 w 419100"/>
              <a:gd name="connsiteY3" fmla="*/ 0 h 314325"/>
              <a:gd name="connsiteX4" fmla="*/ 9611 w 419100"/>
              <a:gd name="connsiteY4" fmla="*/ 0 h 314325"/>
              <a:gd name="connsiteX5" fmla="*/ 1038 w 419100"/>
              <a:gd name="connsiteY5" fmla="*/ 21908 h 314325"/>
              <a:gd name="connsiteX6" fmla="*/ 1991 w 419100"/>
              <a:gd name="connsiteY6" fmla="*/ 134302 h 314325"/>
              <a:gd name="connsiteX7" fmla="*/ 61046 w 419100"/>
              <a:gd name="connsiteY7" fmla="*/ 306705 h 314325"/>
              <a:gd name="connsiteX8" fmla="*/ 67713 w 419100"/>
              <a:gd name="connsiteY8" fmla="*/ 315278 h 314325"/>
              <a:gd name="connsiteX9" fmla="*/ 238211 w 419100"/>
              <a:gd name="connsiteY9" fmla="*/ 316230 h 314325"/>
              <a:gd name="connsiteX10" fmla="*/ 253451 w 419100"/>
              <a:gd name="connsiteY10" fmla="*/ 306705 h 314325"/>
              <a:gd name="connsiteX11" fmla="*/ 292503 w 419100"/>
              <a:gd name="connsiteY11" fmla="*/ 241935 h 314325"/>
              <a:gd name="connsiteX12" fmla="*/ 311553 w 419100"/>
              <a:gd name="connsiteY12" fmla="*/ 223838 h 314325"/>
              <a:gd name="connsiteX13" fmla="*/ 402041 w 419100"/>
              <a:gd name="connsiteY13" fmla="*/ 178118 h 314325"/>
              <a:gd name="connsiteX14" fmla="*/ 392516 w 419100"/>
              <a:gd name="connsiteY14" fmla="*/ 78105 h 314325"/>
              <a:gd name="connsiteX15" fmla="*/ 382038 w 419100"/>
              <a:gd name="connsiteY15" fmla="*/ 154305 h 314325"/>
              <a:gd name="connsiteX16" fmla="*/ 315363 w 419100"/>
              <a:gd name="connsiteY16" fmla="*/ 192405 h 314325"/>
              <a:gd name="connsiteX17" fmla="*/ 308696 w 419100"/>
              <a:gd name="connsiteY17" fmla="*/ 181927 h 314325"/>
              <a:gd name="connsiteX18" fmla="*/ 316316 w 419100"/>
              <a:gd name="connsiteY18" fmla="*/ 93345 h 314325"/>
              <a:gd name="connsiteX19" fmla="*/ 324888 w 419100"/>
              <a:gd name="connsiteY19" fmla="*/ 85725 h 314325"/>
              <a:gd name="connsiteX20" fmla="*/ 376323 w 419100"/>
              <a:gd name="connsiteY20" fmla="*/ 105727 h 314325"/>
              <a:gd name="connsiteX21" fmla="*/ 382038 w 419100"/>
              <a:gd name="connsiteY21" fmla="*/ 15430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" h="314325">
                <a:moveTo>
                  <a:pt x="392516" y="78105"/>
                </a:moveTo>
                <a:cubicBezTo>
                  <a:pt x="377276" y="66675"/>
                  <a:pt x="353463" y="51435"/>
                  <a:pt x="323936" y="51435"/>
                </a:cubicBezTo>
                <a:cubicBezTo>
                  <a:pt x="321078" y="51435"/>
                  <a:pt x="317268" y="53340"/>
                  <a:pt x="316316" y="48577"/>
                </a:cubicBezTo>
                <a:cubicBezTo>
                  <a:pt x="311553" y="42863"/>
                  <a:pt x="318221" y="5715"/>
                  <a:pt x="311553" y="0"/>
                </a:cubicBezTo>
                <a:cubicBezTo>
                  <a:pt x="214398" y="0"/>
                  <a:pt x="106766" y="0"/>
                  <a:pt x="9611" y="0"/>
                </a:cubicBezTo>
                <a:cubicBezTo>
                  <a:pt x="86" y="0"/>
                  <a:pt x="86" y="19050"/>
                  <a:pt x="1038" y="21908"/>
                </a:cubicBezTo>
                <a:cubicBezTo>
                  <a:pt x="-867" y="37148"/>
                  <a:pt x="86" y="103823"/>
                  <a:pt x="1991" y="134302"/>
                </a:cubicBezTo>
                <a:cubicBezTo>
                  <a:pt x="8658" y="211455"/>
                  <a:pt x="31518" y="236220"/>
                  <a:pt x="61046" y="306705"/>
                </a:cubicBezTo>
                <a:cubicBezTo>
                  <a:pt x="61998" y="310515"/>
                  <a:pt x="63903" y="313373"/>
                  <a:pt x="67713" y="315278"/>
                </a:cubicBezTo>
                <a:cubicBezTo>
                  <a:pt x="124863" y="319088"/>
                  <a:pt x="181061" y="316230"/>
                  <a:pt x="238211" y="316230"/>
                </a:cubicBezTo>
                <a:cubicBezTo>
                  <a:pt x="244878" y="316230"/>
                  <a:pt x="251546" y="314325"/>
                  <a:pt x="253451" y="306705"/>
                </a:cubicBezTo>
                <a:cubicBezTo>
                  <a:pt x="275359" y="269557"/>
                  <a:pt x="280121" y="264795"/>
                  <a:pt x="292503" y="241935"/>
                </a:cubicBezTo>
                <a:cubicBezTo>
                  <a:pt x="297266" y="232410"/>
                  <a:pt x="302028" y="224790"/>
                  <a:pt x="311553" y="223838"/>
                </a:cubicBezTo>
                <a:cubicBezTo>
                  <a:pt x="347748" y="220980"/>
                  <a:pt x="378228" y="205740"/>
                  <a:pt x="402041" y="178118"/>
                </a:cubicBezTo>
                <a:cubicBezTo>
                  <a:pt x="430616" y="148590"/>
                  <a:pt x="424901" y="103823"/>
                  <a:pt x="392516" y="78105"/>
                </a:cubicBezTo>
                <a:close/>
                <a:moveTo>
                  <a:pt x="382038" y="154305"/>
                </a:moveTo>
                <a:cubicBezTo>
                  <a:pt x="366798" y="178118"/>
                  <a:pt x="342034" y="187643"/>
                  <a:pt x="315363" y="192405"/>
                </a:cubicBezTo>
                <a:cubicBezTo>
                  <a:pt x="303934" y="194310"/>
                  <a:pt x="308696" y="186690"/>
                  <a:pt x="308696" y="181927"/>
                </a:cubicBezTo>
                <a:cubicBezTo>
                  <a:pt x="312506" y="152400"/>
                  <a:pt x="316316" y="122873"/>
                  <a:pt x="316316" y="93345"/>
                </a:cubicBezTo>
                <a:cubicBezTo>
                  <a:pt x="316316" y="86677"/>
                  <a:pt x="318221" y="84773"/>
                  <a:pt x="324888" y="85725"/>
                </a:cubicBezTo>
                <a:cubicBezTo>
                  <a:pt x="343938" y="87630"/>
                  <a:pt x="361084" y="92393"/>
                  <a:pt x="376323" y="105727"/>
                </a:cubicBezTo>
                <a:cubicBezTo>
                  <a:pt x="390611" y="118110"/>
                  <a:pt x="392516" y="138113"/>
                  <a:pt x="382038" y="1543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34B71338-6993-4ED7-9580-B6BD69D199AD}"/>
              </a:ext>
            </a:extLst>
          </p:cNvPr>
          <p:cNvSpPr/>
          <p:nvPr/>
        </p:nvSpPr>
        <p:spPr>
          <a:xfrm rot="20703363">
            <a:off x="10432167" y="3237012"/>
            <a:ext cx="1016719" cy="905036"/>
          </a:xfrm>
          <a:custGeom>
            <a:avLst/>
            <a:gdLst>
              <a:gd name="connsiteX0" fmla="*/ 149541 w 455455"/>
              <a:gd name="connsiteY0" fmla="*/ 388280 h 405425"/>
              <a:gd name="connsiteX1" fmla="*/ 294322 w 455455"/>
              <a:gd name="connsiteY1" fmla="*/ 388280 h 405425"/>
              <a:gd name="connsiteX2" fmla="*/ 302894 w 455455"/>
              <a:gd name="connsiteY2" fmla="*/ 396852 h 405425"/>
              <a:gd name="connsiteX3" fmla="*/ 294322 w 455455"/>
              <a:gd name="connsiteY3" fmla="*/ 405425 h 405425"/>
              <a:gd name="connsiteX4" fmla="*/ 149541 w 455455"/>
              <a:gd name="connsiteY4" fmla="*/ 405425 h 405425"/>
              <a:gd name="connsiteX5" fmla="*/ 140969 w 455455"/>
              <a:gd name="connsiteY5" fmla="*/ 396852 h 405425"/>
              <a:gd name="connsiteX6" fmla="*/ 149541 w 455455"/>
              <a:gd name="connsiteY6" fmla="*/ 388280 h 405425"/>
              <a:gd name="connsiteX7" fmla="*/ 25717 w 455455"/>
              <a:gd name="connsiteY7" fmla="*/ 210162 h 405425"/>
              <a:gd name="connsiteX8" fmla="*/ 415289 w 455455"/>
              <a:gd name="connsiteY8" fmla="*/ 210162 h 405425"/>
              <a:gd name="connsiteX9" fmla="*/ 417194 w 455455"/>
              <a:gd name="connsiteY9" fmla="*/ 233022 h 405425"/>
              <a:gd name="connsiteX10" fmla="*/ 359092 w 455455"/>
              <a:gd name="connsiteY10" fmla="*/ 336844 h 405425"/>
              <a:gd name="connsiteX11" fmla="*/ 295274 w 455455"/>
              <a:gd name="connsiteY11" fmla="*/ 376850 h 405425"/>
              <a:gd name="connsiteX12" fmla="*/ 279082 w 455455"/>
              <a:gd name="connsiteY12" fmla="*/ 380659 h 405425"/>
              <a:gd name="connsiteX13" fmla="*/ 160972 w 455455"/>
              <a:gd name="connsiteY13" fmla="*/ 380659 h 405425"/>
              <a:gd name="connsiteX14" fmla="*/ 144779 w 455455"/>
              <a:gd name="connsiteY14" fmla="*/ 376850 h 405425"/>
              <a:gd name="connsiteX15" fmla="*/ 99059 w 455455"/>
              <a:gd name="connsiteY15" fmla="*/ 353989 h 405425"/>
              <a:gd name="connsiteX16" fmla="*/ 32384 w 455455"/>
              <a:gd name="connsiteY16" fmla="*/ 263502 h 405425"/>
              <a:gd name="connsiteX17" fmla="*/ 25717 w 455455"/>
              <a:gd name="connsiteY17" fmla="*/ 233022 h 405425"/>
              <a:gd name="connsiteX18" fmla="*/ 25717 w 455455"/>
              <a:gd name="connsiteY18" fmla="*/ 210162 h 405425"/>
              <a:gd name="connsiteX19" fmla="*/ 374809 w 455455"/>
              <a:gd name="connsiteY19" fmla="*/ 492 h 405425"/>
              <a:gd name="connsiteX20" fmla="*/ 395288 w 455455"/>
              <a:gd name="connsiteY20" fmla="*/ 6326 h 405425"/>
              <a:gd name="connsiteX21" fmla="*/ 444817 w 455455"/>
              <a:gd name="connsiteY21" fmla="*/ 35854 h 405425"/>
              <a:gd name="connsiteX22" fmla="*/ 454342 w 455455"/>
              <a:gd name="connsiteY22" fmla="*/ 53951 h 405425"/>
              <a:gd name="connsiteX23" fmla="*/ 432435 w 455455"/>
              <a:gd name="connsiteY23" fmla="*/ 74907 h 405425"/>
              <a:gd name="connsiteX24" fmla="*/ 414338 w 455455"/>
              <a:gd name="connsiteY24" fmla="*/ 87289 h 405425"/>
              <a:gd name="connsiteX25" fmla="*/ 360045 w 455455"/>
              <a:gd name="connsiteY25" fmla="*/ 174919 h 405425"/>
              <a:gd name="connsiteX26" fmla="*/ 412432 w 455455"/>
              <a:gd name="connsiteY26" fmla="*/ 174919 h 405425"/>
              <a:gd name="connsiteX27" fmla="*/ 423863 w 455455"/>
              <a:gd name="connsiteY27" fmla="*/ 174919 h 405425"/>
              <a:gd name="connsiteX28" fmla="*/ 441007 w 455455"/>
              <a:gd name="connsiteY28" fmla="*/ 189206 h 405425"/>
              <a:gd name="connsiteX29" fmla="*/ 423863 w 455455"/>
              <a:gd name="connsiteY29" fmla="*/ 202542 h 405425"/>
              <a:gd name="connsiteX30" fmla="*/ 264795 w 455455"/>
              <a:gd name="connsiteY30" fmla="*/ 202542 h 405425"/>
              <a:gd name="connsiteX31" fmla="*/ 17145 w 455455"/>
              <a:gd name="connsiteY31" fmla="*/ 202542 h 405425"/>
              <a:gd name="connsiteX32" fmla="*/ 0 w 455455"/>
              <a:gd name="connsiteY32" fmla="*/ 188254 h 405425"/>
              <a:gd name="connsiteX33" fmla="*/ 16192 w 455455"/>
              <a:gd name="connsiteY33" fmla="*/ 174919 h 405425"/>
              <a:gd name="connsiteX34" fmla="*/ 254317 w 455455"/>
              <a:gd name="connsiteY34" fmla="*/ 174919 h 405425"/>
              <a:gd name="connsiteX35" fmla="*/ 279082 w 455455"/>
              <a:gd name="connsiteY35" fmla="*/ 161584 h 405425"/>
              <a:gd name="connsiteX36" fmla="*/ 359092 w 455455"/>
              <a:gd name="connsiteY36" fmla="*/ 45379 h 405425"/>
              <a:gd name="connsiteX37" fmla="*/ 360045 w 455455"/>
              <a:gd name="connsiteY37" fmla="*/ 30139 h 405425"/>
              <a:gd name="connsiteX38" fmla="*/ 360045 w 455455"/>
              <a:gd name="connsiteY38" fmla="*/ 16804 h 405425"/>
              <a:gd name="connsiteX39" fmla="*/ 374809 w 455455"/>
              <a:gd name="connsiteY39" fmla="*/ 492 h 4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5455" h="405425">
                <a:moveTo>
                  <a:pt x="149541" y="388280"/>
                </a:moveTo>
                <a:lnTo>
                  <a:pt x="294322" y="388280"/>
                </a:lnTo>
                <a:cubicBezTo>
                  <a:pt x="299084" y="388280"/>
                  <a:pt x="302894" y="392090"/>
                  <a:pt x="302894" y="396852"/>
                </a:cubicBezTo>
                <a:cubicBezTo>
                  <a:pt x="302894" y="402568"/>
                  <a:pt x="299084" y="405425"/>
                  <a:pt x="294322" y="405425"/>
                </a:cubicBezTo>
                <a:lnTo>
                  <a:pt x="149541" y="405425"/>
                </a:lnTo>
                <a:cubicBezTo>
                  <a:pt x="144779" y="405425"/>
                  <a:pt x="140969" y="401615"/>
                  <a:pt x="140969" y="396852"/>
                </a:cubicBezTo>
                <a:cubicBezTo>
                  <a:pt x="140969" y="392090"/>
                  <a:pt x="144779" y="388280"/>
                  <a:pt x="149541" y="388280"/>
                </a:cubicBezTo>
                <a:close/>
                <a:moveTo>
                  <a:pt x="25717" y="210162"/>
                </a:moveTo>
                <a:cubicBezTo>
                  <a:pt x="154304" y="210162"/>
                  <a:pt x="285749" y="210162"/>
                  <a:pt x="415289" y="210162"/>
                </a:cubicBezTo>
                <a:cubicBezTo>
                  <a:pt x="419099" y="217782"/>
                  <a:pt x="418147" y="225402"/>
                  <a:pt x="417194" y="233022"/>
                </a:cubicBezTo>
                <a:cubicBezTo>
                  <a:pt x="409574" y="273027"/>
                  <a:pt x="389572" y="308269"/>
                  <a:pt x="359092" y="336844"/>
                </a:cubicBezTo>
                <a:cubicBezTo>
                  <a:pt x="340042" y="353989"/>
                  <a:pt x="319087" y="367325"/>
                  <a:pt x="295274" y="376850"/>
                </a:cubicBezTo>
                <a:cubicBezTo>
                  <a:pt x="290512" y="381612"/>
                  <a:pt x="284797" y="380659"/>
                  <a:pt x="279082" y="380659"/>
                </a:cubicBezTo>
                <a:cubicBezTo>
                  <a:pt x="240029" y="380659"/>
                  <a:pt x="200977" y="380659"/>
                  <a:pt x="160972" y="380659"/>
                </a:cubicBezTo>
                <a:cubicBezTo>
                  <a:pt x="155257" y="380659"/>
                  <a:pt x="149542" y="381612"/>
                  <a:pt x="144779" y="376850"/>
                </a:cubicBezTo>
                <a:cubicBezTo>
                  <a:pt x="127634" y="373039"/>
                  <a:pt x="113347" y="363514"/>
                  <a:pt x="99059" y="353989"/>
                </a:cubicBezTo>
                <a:cubicBezTo>
                  <a:pt x="66674" y="331129"/>
                  <a:pt x="44767" y="300650"/>
                  <a:pt x="32384" y="263502"/>
                </a:cubicBezTo>
                <a:cubicBezTo>
                  <a:pt x="29527" y="253977"/>
                  <a:pt x="26669" y="243500"/>
                  <a:pt x="25717" y="233022"/>
                </a:cubicBezTo>
                <a:cubicBezTo>
                  <a:pt x="24764" y="225402"/>
                  <a:pt x="23812" y="217782"/>
                  <a:pt x="25717" y="210162"/>
                </a:cubicBezTo>
                <a:close/>
                <a:moveTo>
                  <a:pt x="374809" y="492"/>
                </a:moveTo>
                <a:cubicBezTo>
                  <a:pt x="380286" y="-1056"/>
                  <a:pt x="386715" y="1087"/>
                  <a:pt x="395288" y="6326"/>
                </a:cubicBezTo>
                <a:cubicBezTo>
                  <a:pt x="411480" y="15851"/>
                  <a:pt x="429578" y="26329"/>
                  <a:pt x="444817" y="35854"/>
                </a:cubicBezTo>
                <a:cubicBezTo>
                  <a:pt x="451485" y="39664"/>
                  <a:pt x="458153" y="45379"/>
                  <a:pt x="454342" y="53951"/>
                </a:cubicBezTo>
                <a:cubicBezTo>
                  <a:pt x="450532" y="63476"/>
                  <a:pt x="443865" y="73954"/>
                  <a:pt x="432435" y="74907"/>
                </a:cubicBezTo>
                <a:cubicBezTo>
                  <a:pt x="422910" y="74907"/>
                  <a:pt x="419100" y="79669"/>
                  <a:pt x="414338" y="87289"/>
                </a:cubicBezTo>
                <a:cubicBezTo>
                  <a:pt x="396240" y="118722"/>
                  <a:pt x="380047" y="141582"/>
                  <a:pt x="360045" y="174919"/>
                </a:cubicBezTo>
                <a:cubicBezTo>
                  <a:pt x="381953" y="174919"/>
                  <a:pt x="392430" y="174919"/>
                  <a:pt x="412432" y="174919"/>
                </a:cubicBezTo>
                <a:cubicBezTo>
                  <a:pt x="416242" y="174919"/>
                  <a:pt x="420053" y="174919"/>
                  <a:pt x="423863" y="174919"/>
                </a:cubicBezTo>
                <a:cubicBezTo>
                  <a:pt x="432435" y="175872"/>
                  <a:pt x="441007" y="178729"/>
                  <a:pt x="441007" y="189206"/>
                </a:cubicBezTo>
                <a:cubicBezTo>
                  <a:pt x="441007" y="199684"/>
                  <a:pt x="433388" y="202542"/>
                  <a:pt x="423863" y="202542"/>
                </a:cubicBezTo>
                <a:cubicBezTo>
                  <a:pt x="370522" y="202542"/>
                  <a:pt x="318135" y="202542"/>
                  <a:pt x="264795" y="202542"/>
                </a:cubicBezTo>
                <a:cubicBezTo>
                  <a:pt x="181928" y="202542"/>
                  <a:pt x="100013" y="202542"/>
                  <a:pt x="17145" y="202542"/>
                </a:cubicBezTo>
                <a:cubicBezTo>
                  <a:pt x="6667" y="202542"/>
                  <a:pt x="0" y="199684"/>
                  <a:pt x="0" y="188254"/>
                </a:cubicBezTo>
                <a:cubicBezTo>
                  <a:pt x="0" y="176824"/>
                  <a:pt x="6667" y="174919"/>
                  <a:pt x="16192" y="174919"/>
                </a:cubicBezTo>
                <a:cubicBezTo>
                  <a:pt x="92392" y="174919"/>
                  <a:pt x="177165" y="174919"/>
                  <a:pt x="254317" y="174919"/>
                </a:cubicBezTo>
                <a:cubicBezTo>
                  <a:pt x="265747" y="174919"/>
                  <a:pt x="272415" y="172062"/>
                  <a:pt x="279082" y="161584"/>
                </a:cubicBezTo>
                <a:cubicBezTo>
                  <a:pt x="306705" y="119674"/>
                  <a:pt x="329565" y="86336"/>
                  <a:pt x="359092" y="45379"/>
                </a:cubicBezTo>
                <a:cubicBezTo>
                  <a:pt x="362903" y="39664"/>
                  <a:pt x="362903" y="35854"/>
                  <a:pt x="360045" y="30139"/>
                </a:cubicBezTo>
                <a:cubicBezTo>
                  <a:pt x="359092" y="26329"/>
                  <a:pt x="359092" y="21567"/>
                  <a:pt x="360045" y="16804"/>
                </a:cubicBezTo>
                <a:cubicBezTo>
                  <a:pt x="364808" y="7279"/>
                  <a:pt x="369332" y="2040"/>
                  <a:pt x="374809" y="4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Title 69">
            <a:extLst>
              <a:ext uri="{FF2B5EF4-FFF2-40B4-BE49-F238E27FC236}">
                <a16:creationId xmlns="" xmlns:a16="http://schemas.microsoft.com/office/drawing/2014/main" id="{30E50A71-54F1-48A7-9225-86B5ADDF1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48" y="4942837"/>
            <a:ext cx="1219200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will wait </a:t>
            </a:r>
            <a:r>
              <a:rPr lang="en-US" dirty="0" smtClean="0">
                <a:solidFill>
                  <a:schemeClr val="bg1"/>
                </a:solidFill>
              </a:rPr>
              <a:t>for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you in MEE?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 Placeholder 70">
            <a:extLst>
              <a:ext uri="{FF2B5EF4-FFF2-40B4-BE49-F238E27FC236}">
                <a16:creationId xmlns="" xmlns:a16="http://schemas.microsoft.com/office/drawing/2014/main" id="{F22A5FB1-81A5-44D0-B011-D7CC62E707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48" y="5768548"/>
            <a:ext cx="12192000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Nguyen Thu Hoai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– </a:t>
            </a:r>
            <a:r>
              <a:rPr lang="en-US" altLang="ko-KR" dirty="0" smtClean="0">
                <a:solidFill>
                  <a:schemeClr val="bg1"/>
                </a:solidFill>
              </a:rPr>
              <a:t>MEE3 </a:t>
            </a:r>
            <a:r>
              <a:rPr lang="en-US" altLang="ko-KR" dirty="0" smtClean="0">
                <a:solidFill>
                  <a:schemeClr val="bg1"/>
                </a:solidFill>
              </a:rPr>
              <a:t>– 03/09/2019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3D2A7-5F8D-4A41-BD4E-F7C5856F0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0AB8E1-3528-4684-9738-ECBF6AD27392}"/>
              </a:ext>
            </a:extLst>
          </p:cNvPr>
          <p:cNvSpPr txBox="1"/>
          <p:nvPr/>
        </p:nvSpPr>
        <p:spPr>
          <a:xfrm>
            <a:off x="-138628" y="10236"/>
            <a:ext cx="654284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 smtClean="0">
                <a:solidFill>
                  <a:schemeClr val="accent2"/>
                </a:solidFill>
                <a:cs typeface="Arial" pitchFamily="34" charset="0"/>
              </a:rPr>
              <a:t>WHAT IS MEE?</a:t>
            </a:r>
            <a:endParaRPr lang="en-US" altLang="ko-KR" sz="6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F3D0FE6-F711-4AF1-A0E0-E5E10401AA90}"/>
              </a:ext>
            </a:extLst>
          </p:cNvPr>
          <p:cNvSpPr txBox="1"/>
          <p:nvPr/>
        </p:nvSpPr>
        <p:spPr>
          <a:xfrm>
            <a:off x="109552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Physical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8C1E0A1-C40B-4D32-BCF8-D649DDC49B41}"/>
              </a:ext>
            </a:extLst>
          </p:cNvPr>
          <p:cNvSpPr txBox="1"/>
          <p:nvPr/>
        </p:nvSpPr>
        <p:spPr>
          <a:xfrm>
            <a:off x="490369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Chemical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D290978-CFCA-456E-932F-FE351F33DE91}"/>
              </a:ext>
            </a:extLst>
          </p:cNvPr>
          <p:cNvSpPr txBox="1"/>
          <p:nvPr/>
        </p:nvSpPr>
        <p:spPr>
          <a:xfrm>
            <a:off x="871186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Biological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26B184E-010A-44F4-BF71-9673AA3D2741}"/>
              </a:ext>
            </a:extLst>
          </p:cNvPr>
          <p:cNvSpPr txBox="1"/>
          <p:nvPr/>
        </p:nvSpPr>
        <p:spPr>
          <a:xfrm rot="21349185">
            <a:off x="2370656" y="1246226"/>
            <a:ext cx="7450687" cy="1168539"/>
          </a:xfrm>
          <a:prstGeom prst="ellipse">
            <a:avLst/>
          </a:prstGeom>
          <a:solidFill>
            <a:srgbClr val="CCFF66"/>
          </a:solidFill>
        </p:spPr>
        <p:txBody>
          <a:bodyPr wrap="square" lIns="0" tIns="0" rIns="0" bIns="0" rtlCol="0" anchor="ctr">
            <a:spAutoFit/>
          </a:bodyPr>
          <a:lstStyle/>
          <a:p>
            <a:endParaRPr lang="en-US" altLang="ko-KR" b="1" dirty="0" smtClean="0">
              <a:solidFill>
                <a:srgbClr val="0070C0"/>
              </a:solidFill>
              <a:cs typeface="Arial" pitchFamily="34" charset="0"/>
            </a:endParaRPr>
          </a:p>
          <a:p>
            <a:r>
              <a:rPr lang="en-US" altLang="ko-KR" b="1" dirty="0" smtClean="0">
                <a:solidFill>
                  <a:srgbClr val="0070C0"/>
                </a:solidFill>
                <a:cs typeface="Arial" pitchFamily="34" charset="0"/>
              </a:rPr>
              <a:t>MASTER OF ENVIRONMENTAL ENGINEERING</a:t>
            </a:r>
          </a:p>
          <a:p>
            <a:endParaRPr lang="en-US" altLang="ko-KR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27" y="3093011"/>
            <a:ext cx="2655452" cy="2435502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r="1108"/>
          <a:stretch>
            <a:fillRect/>
          </a:stretch>
        </p:blipFill>
        <p:spPr>
          <a:xfrm rot="21010445">
            <a:off x="4508515" y="2839962"/>
            <a:ext cx="3174968" cy="2435502"/>
          </a:xfrm>
        </p:spPr>
      </p:pic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69" y="458008"/>
            <a:ext cx="1985731" cy="16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560" y="2299030"/>
            <a:ext cx="2502924" cy="33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2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0AB8E1-3528-4684-9738-ECBF6AD27392}"/>
              </a:ext>
            </a:extLst>
          </p:cNvPr>
          <p:cNvSpPr txBox="1"/>
          <p:nvPr/>
        </p:nvSpPr>
        <p:spPr>
          <a:xfrm>
            <a:off x="-138628" y="10236"/>
            <a:ext cx="654284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 smtClean="0">
                <a:solidFill>
                  <a:schemeClr val="accent2"/>
                </a:solidFill>
                <a:cs typeface="Arial" pitchFamily="34" charset="0"/>
              </a:rPr>
              <a:t>WHAT IS MEE?</a:t>
            </a:r>
            <a:endParaRPr lang="en-US" altLang="ko-KR" sz="6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F3D0FE6-F711-4AF1-A0E0-E5E10401AA90}"/>
              </a:ext>
            </a:extLst>
          </p:cNvPr>
          <p:cNvSpPr txBox="1"/>
          <p:nvPr/>
        </p:nvSpPr>
        <p:spPr>
          <a:xfrm>
            <a:off x="109552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Memories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8C1E0A1-C40B-4D32-BCF8-D649DDC49B41}"/>
              </a:ext>
            </a:extLst>
          </p:cNvPr>
          <p:cNvSpPr txBox="1"/>
          <p:nvPr/>
        </p:nvSpPr>
        <p:spPr>
          <a:xfrm>
            <a:off x="490369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Joy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D290978-CFCA-456E-932F-FE351F33DE91}"/>
              </a:ext>
            </a:extLst>
          </p:cNvPr>
          <p:cNvSpPr txBox="1"/>
          <p:nvPr/>
        </p:nvSpPr>
        <p:spPr>
          <a:xfrm>
            <a:off x="871186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Emotion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5" y="3190840"/>
            <a:ext cx="3174968" cy="2381226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445">
            <a:off x="4508515" y="2867100"/>
            <a:ext cx="3174968" cy="2381226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95" y="3190840"/>
            <a:ext cx="3174968" cy="2381226"/>
          </a:xfrm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9D0E72C7-93AA-4AF7-B50D-B92B465ECBA6}"/>
              </a:ext>
            </a:extLst>
          </p:cNvPr>
          <p:cNvGrpSpPr/>
          <p:nvPr/>
        </p:nvGrpSpPr>
        <p:grpSpPr>
          <a:xfrm>
            <a:off x="6096000" y="2098046"/>
            <a:ext cx="1067859" cy="1074394"/>
            <a:chOff x="4436126" y="4217052"/>
            <a:chExt cx="1985613" cy="1997765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4782C7B3-CBB1-4409-8EED-895648F71F39}"/>
                </a:ext>
              </a:extLst>
            </p:cNvPr>
            <p:cNvGrpSpPr/>
            <p:nvPr/>
          </p:nvGrpSpPr>
          <p:grpSpPr>
            <a:xfrm>
              <a:off x="4436126" y="4217052"/>
              <a:ext cx="1985613" cy="1997765"/>
              <a:chOff x="7561093" y="1122933"/>
              <a:chExt cx="3309542" cy="3329797"/>
            </a:xfrm>
          </p:grpSpPr>
          <p:sp>
            <p:nvSpPr>
              <p:cNvPr id="29" name="Graphic 28">
                <a:extLst>
                  <a:ext uri="{FF2B5EF4-FFF2-40B4-BE49-F238E27FC236}">
                    <a16:creationId xmlns="" xmlns:a16="http://schemas.microsoft.com/office/drawing/2014/main" id="{27AD5866-2FAB-4ADC-8D97-805B3CEAC915}"/>
                  </a:ext>
                </a:extLst>
              </p:cNvPr>
              <p:cNvSpPr/>
              <p:nvPr/>
            </p:nvSpPr>
            <p:spPr>
              <a:xfrm>
                <a:off x="7561093" y="1122933"/>
                <a:ext cx="3309542" cy="3329797"/>
              </a:xfrm>
              <a:custGeom>
                <a:avLst/>
                <a:gdLst>
                  <a:gd name="connsiteX0" fmla="*/ 2786240 w 6808002"/>
                  <a:gd name="connsiteY0" fmla="*/ 129180 h 6849667"/>
                  <a:gd name="connsiteX1" fmla="*/ 2727076 w 6808002"/>
                  <a:gd name="connsiteY1" fmla="*/ 253341 h 6849667"/>
                  <a:gd name="connsiteX2" fmla="*/ 2406258 w 6808002"/>
                  <a:gd name="connsiteY2" fmla="*/ 337503 h 6849667"/>
                  <a:gd name="connsiteX3" fmla="*/ 2293763 w 6808002"/>
                  <a:gd name="connsiteY3" fmla="*/ 258340 h 6849667"/>
                  <a:gd name="connsiteX4" fmla="*/ 1953780 w 6808002"/>
                  <a:gd name="connsiteY4" fmla="*/ 397500 h 6849667"/>
                  <a:gd name="connsiteX5" fmla="*/ 1928781 w 6808002"/>
                  <a:gd name="connsiteY5" fmla="*/ 531660 h 6849667"/>
                  <a:gd name="connsiteX6" fmla="*/ 1642962 w 6808002"/>
                  <a:gd name="connsiteY6" fmla="*/ 699986 h 6849667"/>
                  <a:gd name="connsiteX7" fmla="*/ 1514635 w 6808002"/>
                  <a:gd name="connsiteY7" fmla="*/ 649988 h 6849667"/>
                  <a:gd name="connsiteX8" fmla="*/ 1223815 w 6808002"/>
                  <a:gd name="connsiteY8" fmla="*/ 873310 h 6849667"/>
                  <a:gd name="connsiteX9" fmla="*/ 1238815 w 6808002"/>
                  <a:gd name="connsiteY9" fmla="*/ 1012470 h 6849667"/>
                  <a:gd name="connsiteX10" fmla="*/ 1002160 w 6808002"/>
                  <a:gd name="connsiteY10" fmla="*/ 1250792 h 6849667"/>
                  <a:gd name="connsiteX11" fmla="*/ 868833 w 6808002"/>
                  <a:gd name="connsiteY11" fmla="*/ 1240793 h 6849667"/>
                  <a:gd name="connsiteX12" fmla="*/ 645510 w 6808002"/>
                  <a:gd name="connsiteY12" fmla="*/ 1532445 h 6849667"/>
                  <a:gd name="connsiteX13" fmla="*/ 694675 w 6808002"/>
                  <a:gd name="connsiteY13" fmla="*/ 1661605 h 6849667"/>
                  <a:gd name="connsiteX14" fmla="*/ 527183 w 6808002"/>
                  <a:gd name="connsiteY14" fmla="*/ 1949091 h 6849667"/>
                  <a:gd name="connsiteX15" fmla="*/ 393856 w 6808002"/>
                  <a:gd name="connsiteY15" fmla="*/ 1974090 h 6849667"/>
                  <a:gd name="connsiteX16" fmla="*/ 255529 w 6808002"/>
                  <a:gd name="connsiteY16" fmla="*/ 2316574 h 6849667"/>
                  <a:gd name="connsiteX17" fmla="*/ 334692 w 6808002"/>
                  <a:gd name="connsiteY17" fmla="*/ 2430735 h 6849667"/>
                  <a:gd name="connsiteX18" fmla="*/ 250530 w 6808002"/>
                  <a:gd name="connsiteY18" fmla="*/ 2753219 h 6849667"/>
                  <a:gd name="connsiteX19" fmla="*/ 127202 w 6808002"/>
                  <a:gd name="connsiteY19" fmla="*/ 2812383 h 6849667"/>
                  <a:gd name="connsiteX20" fmla="*/ 78038 w 6808002"/>
                  <a:gd name="connsiteY20" fmla="*/ 3179032 h 6849667"/>
                  <a:gd name="connsiteX21" fmla="*/ 181366 w 6808002"/>
                  <a:gd name="connsiteY21" fmla="*/ 3268194 h 6849667"/>
                  <a:gd name="connsiteX22" fmla="*/ 181366 w 6808002"/>
                  <a:gd name="connsiteY22" fmla="*/ 3600678 h 6849667"/>
                  <a:gd name="connsiteX23" fmla="*/ 78871 w 6808002"/>
                  <a:gd name="connsiteY23" fmla="*/ 3690674 h 6849667"/>
                  <a:gd name="connsiteX24" fmla="*/ 128035 w 6808002"/>
                  <a:gd name="connsiteY24" fmla="*/ 4057322 h 6849667"/>
                  <a:gd name="connsiteX25" fmla="*/ 251363 w 6808002"/>
                  <a:gd name="connsiteY25" fmla="*/ 4116486 h 6849667"/>
                  <a:gd name="connsiteX26" fmla="*/ 335525 w 6808002"/>
                  <a:gd name="connsiteY26" fmla="*/ 4438971 h 6849667"/>
                  <a:gd name="connsiteX27" fmla="*/ 256363 w 6808002"/>
                  <a:gd name="connsiteY27" fmla="*/ 4553132 h 6849667"/>
                  <a:gd name="connsiteX28" fmla="*/ 394689 w 6808002"/>
                  <a:gd name="connsiteY28" fmla="*/ 4895615 h 6849667"/>
                  <a:gd name="connsiteX29" fmla="*/ 528016 w 6808002"/>
                  <a:gd name="connsiteY29" fmla="*/ 4920614 h 6849667"/>
                  <a:gd name="connsiteX30" fmla="*/ 695508 w 6808002"/>
                  <a:gd name="connsiteY30" fmla="*/ 5208100 h 6849667"/>
                  <a:gd name="connsiteX31" fmla="*/ 646344 w 6808002"/>
                  <a:gd name="connsiteY31" fmla="*/ 5337260 h 6849667"/>
                  <a:gd name="connsiteX32" fmla="*/ 867999 w 6808002"/>
                  <a:gd name="connsiteY32" fmla="*/ 5629746 h 6849667"/>
                  <a:gd name="connsiteX33" fmla="*/ 1006326 w 6808002"/>
                  <a:gd name="connsiteY33" fmla="*/ 5614747 h 6849667"/>
                  <a:gd name="connsiteX34" fmla="*/ 1242981 w 6808002"/>
                  <a:gd name="connsiteY34" fmla="*/ 5853069 h 6849667"/>
                  <a:gd name="connsiteX35" fmla="*/ 1227982 w 6808002"/>
                  <a:gd name="connsiteY35" fmla="*/ 5992228 h 6849667"/>
                  <a:gd name="connsiteX36" fmla="*/ 1518801 w 6808002"/>
                  <a:gd name="connsiteY36" fmla="*/ 6215551 h 6849667"/>
                  <a:gd name="connsiteX37" fmla="*/ 1647128 w 6808002"/>
                  <a:gd name="connsiteY37" fmla="*/ 6165554 h 6849667"/>
                  <a:gd name="connsiteX38" fmla="*/ 1932948 w 6808002"/>
                  <a:gd name="connsiteY38" fmla="*/ 6333878 h 6849667"/>
                  <a:gd name="connsiteX39" fmla="*/ 1957946 w 6808002"/>
                  <a:gd name="connsiteY39" fmla="*/ 6468039 h 6849667"/>
                  <a:gd name="connsiteX40" fmla="*/ 2297930 w 6808002"/>
                  <a:gd name="connsiteY40" fmla="*/ 6607199 h 6849667"/>
                  <a:gd name="connsiteX41" fmla="*/ 2411258 w 6808002"/>
                  <a:gd name="connsiteY41" fmla="*/ 6528036 h 6849667"/>
                  <a:gd name="connsiteX42" fmla="*/ 2732075 w 6808002"/>
                  <a:gd name="connsiteY42" fmla="*/ 6612198 h 6849667"/>
                  <a:gd name="connsiteX43" fmla="*/ 2791239 w 6808002"/>
                  <a:gd name="connsiteY43" fmla="*/ 6736359 h 6849667"/>
                  <a:gd name="connsiteX44" fmla="*/ 2929566 w 6808002"/>
                  <a:gd name="connsiteY44" fmla="*/ 6855520 h 6849667"/>
                  <a:gd name="connsiteX45" fmla="*/ 3049560 w 6808002"/>
                  <a:gd name="connsiteY45" fmla="*/ 6855520 h 6849667"/>
                  <a:gd name="connsiteX46" fmla="*/ 3157055 w 6808002"/>
                  <a:gd name="connsiteY46" fmla="*/ 6786357 h 6849667"/>
                  <a:gd name="connsiteX47" fmla="*/ 3246217 w 6808002"/>
                  <a:gd name="connsiteY47" fmla="*/ 6682195 h 6849667"/>
                  <a:gd name="connsiteX48" fmla="*/ 3577034 w 6808002"/>
                  <a:gd name="connsiteY48" fmla="*/ 6682195 h 6849667"/>
                  <a:gd name="connsiteX49" fmla="*/ 3666197 w 6808002"/>
                  <a:gd name="connsiteY49" fmla="*/ 6786357 h 6849667"/>
                  <a:gd name="connsiteX50" fmla="*/ 3769525 w 6808002"/>
                  <a:gd name="connsiteY50" fmla="*/ 6855520 h 6849667"/>
                  <a:gd name="connsiteX51" fmla="*/ 3897019 w 6808002"/>
                  <a:gd name="connsiteY51" fmla="*/ 6855520 h 6849667"/>
                  <a:gd name="connsiteX52" fmla="*/ 4031179 w 6808002"/>
                  <a:gd name="connsiteY52" fmla="*/ 6736359 h 6849667"/>
                  <a:gd name="connsiteX53" fmla="*/ 4090343 w 6808002"/>
                  <a:gd name="connsiteY53" fmla="*/ 6612198 h 6849667"/>
                  <a:gd name="connsiteX54" fmla="*/ 4411161 w 6808002"/>
                  <a:gd name="connsiteY54" fmla="*/ 6528036 h 6849667"/>
                  <a:gd name="connsiteX55" fmla="*/ 4524488 w 6808002"/>
                  <a:gd name="connsiteY55" fmla="*/ 6607199 h 6849667"/>
                  <a:gd name="connsiteX56" fmla="*/ 4864472 w 6808002"/>
                  <a:gd name="connsiteY56" fmla="*/ 6468039 h 6849667"/>
                  <a:gd name="connsiteX57" fmla="*/ 4889471 w 6808002"/>
                  <a:gd name="connsiteY57" fmla="*/ 6333878 h 6849667"/>
                  <a:gd name="connsiteX58" fmla="*/ 5175290 w 6808002"/>
                  <a:gd name="connsiteY58" fmla="*/ 6165554 h 6849667"/>
                  <a:gd name="connsiteX59" fmla="*/ 5303617 w 6808002"/>
                  <a:gd name="connsiteY59" fmla="*/ 6215551 h 6849667"/>
                  <a:gd name="connsiteX60" fmla="*/ 5594437 w 6808002"/>
                  <a:gd name="connsiteY60" fmla="*/ 5992228 h 6849667"/>
                  <a:gd name="connsiteX61" fmla="*/ 5579437 w 6808002"/>
                  <a:gd name="connsiteY61" fmla="*/ 5853069 h 6849667"/>
                  <a:gd name="connsiteX62" fmla="*/ 5816092 w 6808002"/>
                  <a:gd name="connsiteY62" fmla="*/ 5614747 h 6849667"/>
                  <a:gd name="connsiteX63" fmla="*/ 5954419 w 6808002"/>
                  <a:gd name="connsiteY63" fmla="*/ 5629746 h 6849667"/>
                  <a:gd name="connsiteX64" fmla="*/ 6176075 w 6808002"/>
                  <a:gd name="connsiteY64" fmla="*/ 5337260 h 6849667"/>
                  <a:gd name="connsiteX65" fmla="*/ 6126910 w 6808002"/>
                  <a:gd name="connsiteY65" fmla="*/ 5208100 h 6849667"/>
                  <a:gd name="connsiteX66" fmla="*/ 6294402 w 6808002"/>
                  <a:gd name="connsiteY66" fmla="*/ 4920614 h 6849667"/>
                  <a:gd name="connsiteX67" fmla="*/ 6427729 w 6808002"/>
                  <a:gd name="connsiteY67" fmla="*/ 4895615 h 6849667"/>
                  <a:gd name="connsiteX68" fmla="*/ 6566056 w 6808002"/>
                  <a:gd name="connsiteY68" fmla="*/ 4553132 h 6849667"/>
                  <a:gd name="connsiteX69" fmla="*/ 6486893 w 6808002"/>
                  <a:gd name="connsiteY69" fmla="*/ 4438971 h 6849667"/>
                  <a:gd name="connsiteX70" fmla="*/ 6571055 w 6808002"/>
                  <a:gd name="connsiteY70" fmla="*/ 4116486 h 6849667"/>
                  <a:gd name="connsiteX71" fmla="*/ 6694383 w 6808002"/>
                  <a:gd name="connsiteY71" fmla="*/ 4057322 h 6849667"/>
                  <a:gd name="connsiteX72" fmla="*/ 6811877 w 6808002"/>
                  <a:gd name="connsiteY72" fmla="*/ 3879831 h 6849667"/>
                  <a:gd name="connsiteX73" fmla="*/ 6811877 w 6808002"/>
                  <a:gd name="connsiteY73" fmla="*/ 3828167 h 6849667"/>
                  <a:gd name="connsiteX74" fmla="*/ 6733547 w 6808002"/>
                  <a:gd name="connsiteY74" fmla="*/ 3679841 h 6849667"/>
                  <a:gd name="connsiteX75" fmla="*/ 6629386 w 6808002"/>
                  <a:gd name="connsiteY75" fmla="*/ 3591512 h 6849667"/>
                  <a:gd name="connsiteX76" fmla="*/ 6629386 w 6808002"/>
                  <a:gd name="connsiteY76" fmla="*/ 3259028 h 6849667"/>
                  <a:gd name="connsiteX77" fmla="*/ 6732714 w 6808002"/>
                  <a:gd name="connsiteY77" fmla="*/ 3169866 h 6849667"/>
                  <a:gd name="connsiteX78" fmla="*/ 6811044 w 6808002"/>
                  <a:gd name="connsiteY78" fmla="*/ 3013207 h 6849667"/>
                  <a:gd name="connsiteX79" fmla="*/ 6811044 w 6808002"/>
                  <a:gd name="connsiteY79" fmla="*/ 2990708 h 6849667"/>
                  <a:gd name="connsiteX80" fmla="*/ 6683550 w 6808002"/>
                  <a:gd name="connsiteY80" fmla="*/ 2803217 h 6849667"/>
                  <a:gd name="connsiteX81" fmla="*/ 6560223 w 6808002"/>
                  <a:gd name="connsiteY81" fmla="*/ 2744053 h 6849667"/>
                  <a:gd name="connsiteX82" fmla="*/ 6476060 w 6808002"/>
                  <a:gd name="connsiteY82" fmla="*/ 2421569 h 6849667"/>
                  <a:gd name="connsiteX83" fmla="*/ 6555223 w 6808002"/>
                  <a:gd name="connsiteY83" fmla="*/ 2307407 h 6849667"/>
                  <a:gd name="connsiteX84" fmla="*/ 6416896 w 6808002"/>
                  <a:gd name="connsiteY84" fmla="*/ 1964924 h 6849667"/>
                  <a:gd name="connsiteX85" fmla="*/ 6283569 w 6808002"/>
                  <a:gd name="connsiteY85" fmla="*/ 1939925 h 6849667"/>
                  <a:gd name="connsiteX86" fmla="*/ 6116078 w 6808002"/>
                  <a:gd name="connsiteY86" fmla="*/ 1652439 h 6849667"/>
                  <a:gd name="connsiteX87" fmla="*/ 6165242 w 6808002"/>
                  <a:gd name="connsiteY87" fmla="*/ 1523279 h 6849667"/>
                  <a:gd name="connsiteX88" fmla="*/ 5943586 w 6808002"/>
                  <a:gd name="connsiteY88" fmla="*/ 1230793 h 6849667"/>
                  <a:gd name="connsiteX89" fmla="*/ 5805260 w 6808002"/>
                  <a:gd name="connsiteY89" fmla="*/ 1245792 h 6849667"/>
                  <a:gd name="connsiteX90" fmla="*/ 5568604 w 6808002"/>
                  <a:gd name="connsiteY90" fmla="*/ 1007471 h 6849667"/>
                  <a:gd name="connsiteX91" fmla="*/ 5583603 w 6808002"/>
                  <a:gd name="connsiteY91" fmla="*/ 868311 h 6849667"/>
                  <a:gd name="connsiteX92" fmla="*/ 5292784 w 6808002"/>
                  <a:gd name="connsiteY92" fmla="*/ 644988 h 6849667"/>
                  <a:gd name="connsiteX93" fmla="*/ 5164457 w 6808002"/>
                  <a:gd name="connsiteY93" fmla="*/ 694986 h 6849667"/>
                  <a:gd name="connsiteX94" fmla="*/ 4878638 w 6808002"/>
                  <a:gd name="connsiteY94" fmla="*/ 526661 h 6849667"/>
                  <a:gd name="connsiteX95" fmla="*/ 4853639 w 6808002"/>
                  <a:gd name="connsiteY95" fmla="*/ 392500 h 6849667"/>
                  <a:gd name="connsiteX96" fmla="*/ 4513656 w 6808002"/>
                  <a:gd name="connsiteY96" fmla="*/ 253341 h 6849667"/>
                  <a:gd name="connsiteX97" fmla="*/ 4399495 w 6808002"/>
                  <a:gd name="connsiteY97" fmla="*/ 332503 h 6849667"/>
                  <a:gd name="connsiteX98" fmla="*/ 4078677 w 6808002"/>
                  <a:gd name="connsiteY98" fmla="*/ 248341 h 6849667"/>
                  <a:gd name="connsiteX99" fmla="*/ 4019513 w 6808002"/>
                  <a:gd name="connsiteY99" fmla="*/ 124180 h 6849667"/>
                  <a:gd name="connsiteX100" fmla="*/ 3857854 w 6808002"/>
                  <a:gd name="connsiteY100" fmla="*/ 20 h 6849667"/>
                  <a:gd name="connsiteX101" fmla="*/ 3784524 w 6808002"/>
                  <a:gd name="connsiteY101" fmla="*/ 20 h 6849667"/>
                  <a:gd name="connsiteX102" fmla="*/ 3654531 w 6808002"/>
                  <a:gd name="connsiteY102" fmla="*/ 74183 h 6849667"/>
                  <a:gd name="connsiteX103" fmla="*/ 3566202 w 6808002"/>
                  <a:gd name="connsiteY103" fmla="*/ 178344 h 6849667"/>
                  <a:gd name="connsiteX104" fmla="*/ 3235384 w 6808002"/>
                  <a:gd name="connsiteY104" fmla="*/ 178344 h 6849667"/>
                  <a:gd name="connsiteX105" fmla="*/ 3151222 w 6808002"/>
                  <a:gd name="connsiteY105" fmla="*/ 79182 h 6849667"/>
                  <a:gd name="connsiteX106" fmla="*/ 2982897 w 6808002"/>
                  <a:gd name="connsiteY106" fmla="*/ 20 h 6849667"/>
                  <a:gd name="connsiteX107" fmla="*/ 2982063 w 6808002"/>
                  <a:gd name="connsiteY107" fmla="*/ 20 h 6849667"/>
                  <a:gd name="connsiteX108" fmla="*/ 2786240 w 6808002"/>
                  <a:gd name="connsiteY108" fmla="*/ 129180 h 684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6808002" h="6849667">
                    <a:moveTo>
                      <a:pt x="2786240" y="129180"/>
                    </a:moveTo>
                    <a:lnTo>
                      <a:pt x="2727076" y="253341"/>
                    </a:lnTo>
                    <a:cubicBezTo>
                      <a:pt x="2672912" y="377501"/>
                      <a:pt x="2514586" y="416666"/>
                      <a:pt x="2406258" y="337503"/>
                    </a:cubicBezTo>
                    <a:lnTo>
                      <a:pt x="2293763" y="258340"/>
                    </a:lnTo>
                    <a:cubicBezTo>
                      <a:pt x="2165436" y="164178"/>
                      <a:pt x="1982945" y="243341"/>
                      <a:pt x="1953780" y="397500"/>
                    </a:cubicBezTo>
                    <a:lnTo>
                      <a:pt x="1928781" y="531660"/>
                    </a:lnTo>
                    <a:cubicBezTo>
                      <a:pt x="1903782" y="665821"/>
                      <a:pt x="1766289" y="744983"/>
                      <a:pt x="1642962" y="699986"/>
                    </a:cubicBezTo>
                    <a:lnTo>
                      <a:pt x="1514635" y="649988"/>
                    </a:lnTo>
                    <a:cubicBezTo>
                      <a:pt x="1366309" y="595824"/>
                      <a:pt x="1208816" y="714151"/>
                      <a:pt x="1223815" y="873310"/>
                    </a:cubicBezTo>
                    <a:lnTo>
                      <a:pt x="1238815" y="1012470"/>
                    </a:lnTo>
                    <a:cubicBezTo>
                      <a:pt x="1253814" y="1146631"/>
                      <a:pt x="1140486" y="1260792"/>
                      <a:pt x="1002160" y="1250792"/>
                    </a:cubicBezTo>
                    <a:lnTo>
                      <a:pt x="868833" y="1240793"/>
                    </a:lnTo>
                    <a:cubicBezTo>
                      <a:pt x="709674" y="1224960"/>
                      <a:pt x="591346" y="1384119"/>
                      <a:pt x="645510" y="1532445"/>
                    </a:cubicBezTo>
                    <a:lnTo>
                      <a:pt x="694675" y="1661605"/>
                    </a:lnTo>
                    <a:cubicBezTo>
                      <a:pt x="743839" y="1790766"/>
                      <a:pt x="660510" y="1929092"/>
                      <a:pt x="527183" y="1949091"/>
                    </a:cubicBezTo>
                    <a:lnTo>
                      <a:pt x="393856" y="1974090"/>
                    </a:lnTo>
                    <a:cubicBezTo>
                      <a:pt x="236364" y="1999089"/>
                      <a:pt x="162200" y="2182414"/>
                      <a:pt x="255529" y="2316574"/>
                    </a:cubicBezTo>
                    <a:lnTo>
                      <a:pt x="334692" y="2430735"/>
                    </a:lnTo>
                    <a:cubicBezTo>
                      <a:pt x="413855" y="2539896"/>
                      <a:pt x="373857" y="2698222"/>
                      <a:pt x="250530" y="2753219"/>
                    </a:cubicBezTo>
                    <a:lnTo>
                      <a:pt x="127202" y="2812383"/>
                    </a:lnTo>
                    <a:cubicBezTo>
                      <a:pt x="-16124" y="2876547"/>
                      <a:pt x="-45289" y="3074870"/>
                      <a:pt x="78038" y="3179032"/>
                    </a:cubicBezTo>
                    <a:lnTo>
                      <a:pt x="181366" y="3268194"/>
                    </a:lnTo>
                    <a:cubicBezTo>
                      <a:pt x="284695" y="3352357"/>
                      <a:pt x="284695" y="3516515"/>
                      <a:pt x="181366" y="3600678"/>
                    </a:cubicBezTo>
                    <a:lnTo>
                      <a:pt x="78871" y="3690674"/>
                    </a:lnTo>
                    <a:cubicBezTo>
                      <a:pt x="-44456" y="3794835"/>
                      <a:pt x="-19457" y="3988159"/>
                      <a:pt x="128035" y="4057322"/>
                    </a:cubicBezTo>
                    <a:lnTo>
                      <a:pt x="251363" y="4116486"/>
                    </a:lnTo>
                    <a:cubicBezTo>
                      <a:pt x="374690" y="4170650"/>
                      <a:pt x="413855" y="4329809"/>
                      <a:pt x="335525" y="4438971"/>
                    </a:cubicBezTo>
                    <a:lnTo>
                      <a:pt x="256363" y="4553132"/>
                    </a:lnTo>
                    <a:cubicBezTo>
                      <a:pt x="163034" y="4682292"/>
                      <a:pt x="241363" y="4865617"/>
                      <a:pt x="394689" y="4895615"/>
                    </a:cubicBezTo>
                    <a:lnTo>
                      <a:pt x="528016" y="4920614"/>
                    </a:lnTo>
                    <a:cubicBezTo>
                      <a:pt x="661343" y="4945613"/>
                      <a:pt x="740506" y="5083939"/>
                      <a:pt x="695508" y="5208100"/>
                    </a:cubicBezTo>
                    <a:lnTo>
                      <a:pt x="646344" y="5337260"/>
                    </a:lnTo>
                    <a:cubicBezTo>
                      <a:pt x="592180" y="5486420"/>
                      <a:pt x="710507" y="5644746"/>
                      <a:pt x="867999" y="5629746"/>
                    </a:cubicBezTo>
                    <a:lnTo>
                      <a:pt x="1006326" y="5614747"/>
                    </a:lnTo>
                    <a:cubicBezTo>
                      <a:pt x="1139653" y="5599748"/>
                      <a:pt x="1252981" y="5713909"/>
                      <a:pt x="1242981" y="5853069"/>
                    </a:cubicBezTo>
                    <a:lnTo>
                      <a:pt x="1227982" y="5992228"/>
                    </a:lnTo>
                    <a:cubicBezTo>
                      <a:pt x="1212983" y="6150554"/>
                      <a:pt x="1371308" y="6269715"/>
                      <a:pt x="1518801" y="6215551"/>
                    </a:cubicBezTo>
                    <a:lnTo>
                      <a:pt x="1647128" y="6165554"/>
                    </a:lnTo>
                    <a:cubicBezTo>
                      <a:pt x="1775455" y="6115556"/>
                      <a:pt x="1913782" y="6200552"/>
                      <a:pt x="1932948" y="6333878"/>
                    </a:cubicBezTo>
                    <a:lnTo>
                      <a:pt x="1957946" y="6468039"/>
                    </a:lnTo>
                    <a:cubicBezTo>
                      <a:pt x="1982945" y="6626364"/>
                      <a:pt x="2165436" y="6701361"/>
                      <a:pt x="2297930" y="6607199"/>
                    </a:cubicBezTo>
                    <a:lnTo>
                      <a:pt x="2411258" y="6528036"/>
                    </a:lnTo>
                    <a:cubicBezTo>
                      <a:pt x="2519586" y="6448873"/>
                      <a:pt x="2677911" y="6488038"/>
                      <a:pt x="2732075" y="6612198"/>
                    </a:cubicBezTo>
                    <a:lnTo>
                      <a:pt x="2791239" y="6736359"/>
                    </a:lnTo>
                    <a:cubicBezTo>
                      <a:pt x="2818738" y="6798023"/>
                      <a:pt x="2871235" y="6838854"/>
                      <a:pt x="2929566" y="6855520"/>
                    </a:cubicBezTo>
                    <a:lnTo>
                      <a:pt x="3049560" y="6855520"/>
                    </a:lnTo>
                    <a:cubicBezTo>
                      <a:pt x="3089558" y="6844687"/>
                      <a:pt x="3127056" y="6822188"/>
                      <a:pt x="3157055" y="6786357"/>
                    </a:cubicBezTo>
                    <a:lnTo>
                      <a:pt x="3246217" y="6682195"/>
                    </a:lnTo>
                    <a:cubicBezTo>
                      <a:pt x="3330380" y="6578034"/>
                      <a:pt x="3492872" y="6578034"/>
                      <a:pt x="3577034" y="6682195"/>
                    </a:cubicBezTo>
                    <a:lnTo>
                      <a:pt x="3666197" y="6786357"/>
                    </a:lnTo>
                    <a:cubicBezTo>
                      <a:pt x="3695362" y="6821355"/>
                      <a:pt x="3731193" y="6843854"/>
                      <a:pt x="3769525" y="6855520"/>
                    </a:cubicBezTo>
                    <a:lnTo>
                      <a:pt x="3897019" y="6855520"/>
                    </a:lnTo>
                    <a:cubicBezTo>
                      <a:pt x="3952849" y="6838021"/>
                      <a:pt x="4002847" y="6798023"/>
                      <a:pt x="4031179" y="6736359"/>
                    </a:cubicBezTo>
                    <a:lnTo>
                      <a:pt x="4090343" y="6612198"/>
                    </a:lnTo>
                    <a:cubicBezTo>
                      <a:pt x="4144507" y="6488038"/>
                      <a:pt x="4302833" y="6448873"/>
                      <a:pt x="4411161" y="6528036"/>
                    </a:cubicBezTo>
                    <a:lnTo>
                      <a:pt x="4524488" y="6607199"/>
                    </a:lnTo>
                    <a:cubicBezTo>
                      <a:pt x="4652816" y="6701361"/>
                      <a:pt x="4835307" y="6622198"/>
                      <a:pt x="4864472" y="6468039"/>
                    </a:cubicBezTo>
                    <a:lnTo>
                      <a:pt x="4889471" y="6333878"/>
                    </a:lnTo>
                    <a:cubicBezTo>
                      <a:pt x="4914469" y="6199718"/>
                      <a:pt x="5051963" y="6120556"/>
                      <a:pt x="5175290" y="6165554"/>
                    </a:cubicBezTo>
                    <a:lnTo>
                      <a:pt x="5303617" y="6215551"/>
                    </a:lnTo>
                    <a:cubicBezTo>
                      <a:pt x="5451943" y="6269715"/>
                      <a:pt x="5609436" y="6151388"/>
                      <a:pt x="5594437" y="5992228"/>
                    </a:cubicBezTo>
                    <a:lnTo>
                      <a:pt x="5579437" y="5853069"/>
                    </a:lnTo>
                    <a:cubicBezTo>
                      <a:pt x="5564438" y="5718908"/>
                      <a:pt x="5677766" y="5604747"/>
                      <a:pt x="5816092" y="5614747"/>
                    </a:cubicBezTo>
                    <a:lnTo>
                      <a:pt x="5954419" y="5629746"/>
                    </a:lnTo>
                    <a:cubicBezTo>
                      <a:pt x="6111911" y="5644746"/>
                      <a:pt x="6230239" y="5485586"/>
                      <a:pt x="6176075" y="5337260"/>
                    </a:cubicBezTo>
                    <a:lnTo>
                      <a:pt x="6126910" y="5208100"/>
                    </a:lnTo>
                    <a:cubicBezTo>
                      <a:pt x="6077746" y="5078940"/>
                      <a:pt x="6161076" y="4940613"/>
                      <a:pt x="6294402" y="4920614"/>
                    </a:cubicBezTo>
                    <a:lnTo>
                      <a:pt x="6427729" y="4895615"/>
                    </a:lnTo>
                    <a:cubicBezTo>
                      <a:pt x="6585221" y="4870616"/>
                      <a:pt x="6659385" y="4687292"/>
                      <a:pt x="6566056" y="4553132"/>
                    </a:cubicBezTo>
                    <a:lnTo>
                      <a:pt x="6486893" y="4438971"/>
                    </a:lnTo>
                    <a:cubicBezTo>
                      <a:pt x="6407730" y="4329809"/>
                      <a:pt x="6447728" y="4171484"/>
                      <a:pt x="6571055" y="4116486"/>
                    </a:cubicBezTo>
                    <a:lnTo>
                      <a:pt x="6694383" y="4057322"/>
                    </a:lnTo>
                    <a:cubicBezTo>
                      <a:pt x="6763546" y="4019824"/>
                      <a:pt x="6804377" y="3952327"/>
                      <a:pt x="6811877" y="3879831"/>
                    </a:cubicBezTo>
                    <a:lnTo>
                      <a:pt x="6811877" y="3828167"/>
                    </a:lnTo>
                    <a:cubicBezTo>
                      <a:pt x="6806044" y="3773169"/>
                      <a:pt x="6780212" y="3719839"/>
                      <a:pt x="6733547" y="3679841"/>
                    </a:cubicBezTo>
                    <a:lnTo>
                      <a:pt x="6629386" y="3591512"/>
                    </a:lnTo>
                    <a:cubicBezTo>
                      <a:pt x="6526058" y="3502349"/>
                      <a:pt x="6526058" y="3343191"/>
                      <a:pt x="6629386" y="3259028"/>
                    </a:cubicBezTo>
                    <a:lnTo>
                      <a:pt x="6732714" y="3169866"/>
                    </a:lnTo>
                    <a:cubicBezTo>
                      <a:pt x="6782712" y="3127368"/>
                      <a:pt x="6807711" y="3070704"/>
                      <a:pt x="6811044" y="3013207"/>
                    </a:cubicBezTo>
                    <a:lnTo>
                      <a:pt x="6811044" y="2990708"/>
                    </a:lnTo>
                    <a:cubicBezTo>
                      <a:pt x="6806878" y="2914045"/>
                      <a:pt x="6763546" y="2840715"/>
                      <a:pt x="6683550" y="2803217"/>
                    </a:cubicBezTo>
                    <a:lnTo>
                      <a:pt x="6560223" y="2744053"/>
                    </a:lnTo>
                    <a:cubicBezTo>
                      <a:pt x="6436895" y="2689889"/>
                      <a:pt x="6397730" y="2530730"/>
                      <a:pt x="6476060" y="2421569"/>
                    </a:cubicBezTo>
                    <a:lnTo>
                      <a:pt x="6555223" y="2307407"/>
                    </a:lnTo>
                    <a:cubicBezTo>
                      <a:pt x="6648552" y="2178247"/>
                      <a:pt x="6570222" y="1994923"/>
                      <a:pt x="6416896" y="1964924"/>
                    </a:cubicBezTo>
                    <a:lnTo>
                      <a:pt x="6283569" y="1939925"/>
                    </a:lnTo>
                    <a:cubicBezTo>
                      <a:pt x="6150242" y="1914927"/>
                      <a:pt x="6071080" y="1776600"/>
                      <a:pt x="6116078" y="1652439"/>
                    </a:cubicBezTo>
                    <a:lnTo>
                      <a:pt x="6165242" y="1523279"/>
                    </a:lnTo>
                    <a:cubicBezTo>
                      <a:pt x="6219406" y="1374119"/>
                      <a:pt x="6101078" y="1215794"/>
                      <a:pt x="5943586" y="1230793"/>
                    </a:cubicBezTo>
                    <a:lnTo>
                      <a:pt x="5805260" y="1245792"/>
                    </a:lnTo>
                    <a:cubicBezTo>
                      <a:pt x="5671933" y="1260792"/>
                      <a:pt x="5558605" y="1146631"/>
                      <a:pt x="5568604" y="1007471"/>
                    </a:cubicBezTo>
                    <a:lnTo>
                      <a:pt x="5583603" y="868311"/>
                    </a:lnTo>
                    <a:cubicBezTo>
                      <a:pt x="5598603" y="709985"/>
                      <a:pt x="5440277" y="590824"/>
                      <a:pt x="5292784" y="644988"/>
                    </a:cubicBezTo>
                    <a:lnTo>
                      <a:pt x="5164457" y="694986"/>
                    </a:lnTo>
                    <a:cubicBezTo>
                      <a:pt x="5036130" y="744983"/>
                      <a:pt x="4897803" y="659987"/>
                      <a:pt x="4878638" y="526661"/>
                    </a:cubicBezTo>
                    <a:lnTo>
                      <a:pt x="4853639" y="392500"/>
                    </a:lnTo>
                    <a:cubicBezTo>
                      <a:pt x="4828640" y="234175"/>
                      <a:pt x="4646149" y="159178"/>
                      <a:pt x="4513656" y="253341"/>
                    </a:cubicBezTo>
                    <a:lnTo>
                      <a:pt x="4399495" y="332503"/>
                    </a:lnTo>
                    <a:cubicBezTo>
                      <a:pt x="4291166" y="411666"/>
                      <a:pt x="4132841" y="372501"/>
                      <a:pt x="4078677" y="248341"/>
                    </a:cubicBezTo>
                    <a:lnTo>
                      <a:pt x="4019513" y="124180"/>
                    </a:lnTo>
                    <a:cubicBezTo>
                      <a:pt x="3988681" y="54184"/>
                      <a:pt x="3926184" y="11686"/>
                      <a:pt x="3857854" y="20"/>
                    </a:cubicBezTo>
                    <a:lnTo>
                      <a:pt x="3784524" y="20"/>
                    </a:lnTo>
                    <a:cubicBezTo>
                      <a:pt x="3736193" y="8352"/>
                      <a:pt x="3690362" y="31685"/>
                      <a:pt x="3654531" y="74183"/>
                    </a:cubicBezTo>
                    <a:lnTo>
                      <a:pt x="3566202" y="178344"/>
                    </a:lnTo>
                    <a:cubicBezTo>
                      <a:pt x="3477039" y="282506"/>
                      <a:pt x="3319547" y="282506"/>
                      <a:pt x="3235384" y="178344"/>
                    </a:cubicBezTo>
                    <a:lnTo>
                      <a:pt x="3151222" y="79182"/>
                    </a:lnTo>
                    <a:cubicBezTo>
                      <a:pt x="3106224" y="25018"/>
                      <a:pt x="3044560" y="-814"/>
                      <a:pt x="2982897" y="20"/>
                    </a:cubicBezTo>
                    <a:lnTo>
                      <a:pt x="2982063" y="20"/>
                    </a:lnTo>
                    <a:cubicBezTo>
                      <a:pt x="2902901" y="853"/>
                      <a:pt x="2825404" y="45017"/>
                      <a:pt x="2786240" y="129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3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3">
                <a:extLst>
                  <a:ext uri="{FF2B5EF4-FFF2-40B4-BE49-F238E27FC236}">
                    <a16:creationId xmlns="" xmlns:a16="http://schemas.microsoft.com/office/drawing/2014/main" id="{1ED49C78-52B4-4243-9057-26CA174E9053}"/>
                  </a:ext>
                </a:extLst>
              </p:cNvPr>
              <p:cNvSpPr/>
              <p:nvPr/>
            </p:nvSpPr>
            <p:spPr>
              <a:xfrm>
                <a:off x="7804960" y="1368293"/>
                <a:ext cx="2821808" cy="2839077"/>
              </a:xfrm>
              <a:custGeom>
                <a:avLst/>
                <a:gdLst>
                  <a:gd name="connsiteX0" fmla="*/ 1768155 w 4319084"/>
                  <a:gd name="connsiteY0" fmla="*/ 81953 h 4345517"/>
                  <a:gd name="connsiteX1" fmla="*/ 1730621 w 4319084"/>
                  <a:gd name="connsiteY1" fmla="*/ 160723 h 4345517"/>
                  <a:gd name="connsiteX2" fmla="*/ 1527090 w 4319084"/>
                  <a:gd name="connsiteY2" fmla="*/ 214116 h 4345517"/>
                  <a:gd name="connsiteX3" fmla="*/ 1455722 w 4319084"/>
                  <a:gd name="connsiteY3" fmla="*/ 163894 h 4345517"/>
                  <a:gd name="connsiteX4" fmla="*/ 1240032 w 4319084"/>
                  <a:gd name="connsiteY4" fmla="*/ 252179 h 4345517"/>
                  <a:gd name="connsiteX5" fmla="*/ 1224173 w 4319084"/>
                  <a:gd name="connsiteY5" fmla="*/ 337292 h 4345517"/>
                  <a:gd name="connsiteX6" fmla="*/ 1042845 w 4319084"/>
                  <a:gd name="connsiteY6" fmla="*/ 444080 h 4345517"/>
                  <a:gd name="connsiteX7" fmla="*/ 961433 w 4319084"/>
                  <a:gd name="connsiteY7" fmla="*/ 412361 h 4345517"/>
                  <a:gd name="connsiteX8" fmla="*/ 776933 w 4319084"/>
                  <a:gd name="connsiteY8" fmla="*/ 554039 h 4345517"/>
                  <a:gd name="connsiteX9" fmla="*/ 786449 w 4319084"/>
                  <a:gd name="connsiteY9" fmla="*/ 642324 h 4345517"/>
                  <a:gd name="connsiteX10" fmla="*/ 636312 w 4319084"/>
                  <a:gd name="connsiteY10" fmla="*/ 793519 h 4345517"/>
                  <a:gd name="connsiteX11" fmla="*/ 551727 w 4319084"/>
                  <a:gd name="connsiteY11" fmla="*/ 787175 h 4345517"/>
                  <a:gd name="connsiteX12" fmla="*/ 410049 w 4319084"/>
                  <a:gd name="connsiteY12" fmla="*/ 972203 h 4345517"/>
                  <a:gd name="connsiteX13" fmla="*/ 441239 w 4319084"/>
                  <a:gd name="connsiteY13" fmla="*/ 1054144 h 4345517"/>
                  <a:gd name="connsiteX14" fmla="*/ 334980 w 4319084"/>
                  <a:gd name="connsiteY14" fmla="*/ 1236529 h 4345517"/>
                  <a:gd name="connsiteX15" fmla="*/ 250396 w 4319084"/>
                  <a:gd name="connsiteY15" fmla="*/ 1252388 h 4345517"/>
                  <a:gd name="connsiteX16" fmla="*/ 162640 w 4319084"/>
                  <a:gd name="connsiteY16" fmla="*/ 1469664 h 4345517"/>
                  <a:gd name="connsiteX17" fmla="*/ 212862 w 4319084"/>
                  <a:gd name="connsiteY17" fmla="*/ 1542090 h 4345517"/>
                  <a:gd name="connsiteX18" fmla="*/ 159468 w 4319084"/>
                  <a:gd name="connsiteY18" fmla="*/ 1746678 h 4345517"/>
                  <a:gd name="connsiteX19" fmla="*/ 81227 w 4319084"/>
                  <a:gd name="connsiteY19" fmla="*/ 1784212 h 4345517"/>
                  <a:gd name="connsiteX20" fmla="*/ 50037 w 4319084"/>
                  <a:gd name="connsiteY20" fmla="*/ 2016819 h 4345517"/>
                  <a:gd name="connsiteX21" fmla="*/ 115590 w 4319084"/>
                  <a:gd name="connsiteY21" fmla="*/ 2073385 h 4345517"/>
                  <a:gd name="connsiteX22" fmla="*/ 115590 w 4319084"/>
                  <a:gd name="connsiteY22" fmla="*/ 2284317 h 4345517"/>
                  <a:gd name="connsiteX23" fmla="*/ 50037 w 4319084"/>
                  <a:gd name="connsiteY23" fmla="*/ 2340882 h 4345517"/>
                  <a:gd name="connsiteX24" fmla="*/ 81227 w 4319084"/>
                  <a:gd name="connsiteY24" fmla="*/ 2573489 h 4345517"/>
                  <a:gd name="connsiteX25" fmla="*/ 159468 w 4319084"/>
                  <a:gd name="connsiteY25" fmla="*/ 2611023 h 4345517"/>
                  <a:gd name="connsiteX26" fmla="*/ 212862 w 4319084"/>
                  <a:gd name="connsiteY26" fmla="*/ 2815612 h 4345517"/>
                  <a:gd name="connsiteX27" fmla="*/ 162640 w 4319084"/>
                  <a:gd name="connsiteY27" fmla="*/ 2888037 h 4345517"/>
                  <a:gd name="connsiteX28" fmla="*/ 250396 w 4319084"/>
                  <a:gd name="connsiteY28" fmla="*/ 3105313 h 4345517"/>
                  <a:gd name="connsiteX29" fmla="*/ 334980 w 4319084"/>
                  <a:gd name="connsiteY29" fmla="*/ 3121173 h 4345517"/>
                  <a:gd name="connsiteX30" fmla="*/ 441239 w 4319084"/>
                  <a:gd name="connsiteY30" fmla="*/ 3303557 h 4345517"/>
                  <a:gd name="connsiteX31" fmla="*/ 410049 w 4319084"/>
                  <a:gd name="connsiteY31" fmla="*/ 3385498 h 4345517"/>
                  <a:gd name="connsiteX32" fmla="*/ 550670 w 4319084"/>
                  <a:gd name="connsiteY32" fmla="*/ 3571055 h 4345517"/>
                  <a:gd name="connsiteX33" fmla="*/ 638426 w 4319084"/>
                  <a:gd name="connsiteY33" fmla="*/ 3561539 h 4345517"/>
                  <a:gd name="connsiteX34" fmla="*/ 788563 w 4319084"/>
                  <a:gd name="connsiteY34" fmla="*/ 3712734 h 4345517"/>
                  <a:gd name="connsiteX35" fmla="*/ 779048 w 4319084"/>
                  <a:gd name="connsiteY35" fmla="*/ 3801019 h 4345517"/>
                  <a:gd name="connsiteX36" fmla="*/ 963547 w 4319084"/>
                  <a:gd name="connsiteY36" fmla="*/ 3942697 h 4345517"/>
                  <a:gd name="connsiteX37" fmla="*/ 1044960 w 4319084"/>
                  <a:gd name="connsiteY37" fmla="*/ 3910978 h 4345517"/>
                  <a:gd name="connsiteX38" fmla="*/ 1226287 w 4319084"/>
                  <a:gd name="connsiteY38" fmla="*/ 4017766 h 4345517"/>
                  <a:gd name="connsiteX39" fmla="*/ 1242147 w 4319084"/>
                  <a:gd name="connsiteY39" fmla="*/ 4102879 h 4345517"/>
                  <a:gd name="connsiteX40" fmla="*/ 1457837 w 4319084"/>
                  <a:gd name="connsiteY40" fmla="*/ 4191163 h 4345517"/>
                  <a:gd name="connsiteX41" fmla="*/ 1529733 w 4319084"/>
                  <a:gd name="connsiteY41" fmla="*/ 4140942 h 4345517"/>
                  <a:gd name="connsiteX42" fmla="*/ 1733264 w 4319084"/>
                  <a:gd name="connsiteY42" fmla="*/ 4194336 h 4345517"/>
                  <a:gd name="connsiteX43" fmla="*/ 1770798 w 4319084"/>
                  <a:gd name="connsiteY43" fmla="*/ 4273105 h 4345517"/>
                  <a:gd name="connsiteX44" fmla="*/ 1858555 w 4319084"/>
                  <a:gd name="connsiteY44" fmla="*/ 4348702 h 4345517"/>
                  <a:gd name="connsiteX45" fmla="*/ 1935209 w 4319084"/>
                  <a:gd name="connsiteY45" fmla="*/ 4348702 h 4345517"/>
                  <a:gd name="connsiteX46" fmla="*/ 2003405 w 4319084"/>
                  <a:gd name="connsiteY46" fmla="*/ 4304824 h 4345517"/>
                  <a:gd name="connsiteX47" fmla="*/ 2059971 w 4319084"/>
                  <a:gd name="connsiteY47" fmla="*/ 4238742 h 4345517"/>
                  <a:gd name="connsiteX48" fmla="*/ 2269846 w 4319084"/>
                  <a:gd name="connsiteY48" fmla="*/ 4238742 h 4345517"/>
                  <a:gd name="connsiteX49" fmla="*/ 2326412 w 4319084"/>
                  <a:gd name="connsiteY49" fmla="*/ 4304824 h 4345517"/>
                  <a:gd name="connsiteX50" fmla="*/ 2391964 w 4319084"/>
                  <a:gd name="connsiteY50" fmla="*/ 4348702 h 4345517"/>
                  <a:gd name="connsiteX51" fmla="*/ 2472848 w 4319084"/>
                  <a:gd name="connsiteY51" fmla="*/ 4348702 h 4345517"/>
                  <a:gd name="connsiteX52" fmla="*/ 2557961 w 4319084"/>
                  <a:gd name="connsiteY52" fmla="*/ 4273105 h 4345517"/>
                  <a:gd name="connsiteX53" fmla="*/ 2595495 w 4319084"/>
                  <a:gd name="connsiteY53" fmla="*/ 4194336 h 4345517"/>
                  <a:gd name="connsiteX54" fmla="*/ 2799026 w 4319084"/>
                  <a:gd name="connsiteY54" fmla="*/ 4140942 h 4345517"/>
                  <a:gd name="connsiteX55" fmla="*/ 2870923 w 4319084"/>
                  <a:gd name="connsiteY55" fmla="*/ 4191163 h 4345517"/>
                  <a:gd name="connsiteX56" fmla="*/ 3086613 w 4319084"/>
                  <a:gd name="connsiteY56" fmla="*/ 4102879 h 4345517"/>
                  <a:gd name="connsiteX57" fmla="*/ 3102472 w 4319084"/>
                  <a:gd name="connsiteY57" fmla="*/ 4017766 h 4345517"/>
                  <a:gd name="connsiteX58" fmla="*/ 3283800 w 4319084"/>
                  <a:gd name="connsiteY58" fmla="*/ 3910978 h 4345517"/>
                  <a:gd name="connsiteX59" fmla="*/ 3365212 w 4319084"/>
                  <a:gd name="connsiteY59" fmla="*/ 3942697 h 4345517"/>
                  <a:gd name="connsiteX60" fmla="*/ 3549712 w 4319084"/>
                  <a:gd name="connsiteY60" fmla="*/ 3801019 h 4345517"/>
                  <a:gd name="connsiteX61" fmla="*/ 3540196 w 4319084"/>
                  <a:gd name="connsiteY61" fmla="*/ 3712734 h 4345517"/>
                  <a:gd name="connsiteX62" fmla="*/ 3690333 w 4319084"/>
                  <a:gd name="connsiteY62" fmla="*/ 3561539 h 4345517"/>
                  <a:gd name="connsiteX63" fmla="*/ 3778089 w 4319084"/>
                  <a:gd name="connsiteY63" fmla="*/ 3571055 h 4345517"/>
                  <a:gd name="connsiteX64" fmla="*/ 3918711 w 4319084"/>
                  <a:gd name="connsiteY64" fmla="*/ 3385498 h 4345517"/>
                  <a:gd name="connsiteX65" fmla="*/ 3887520 w 4319084"/>
                  <a:gd name="connsiteY65" fmla="*/ 3303557 h 4345517"/>
                  <a:gd name="connsiteX66" fmla="*/ 3993779 w 4319084"/>
                  <a:gd name="connsiteY66" fmla="*/ 3121173 h 4345517"/>
                  <a:gd name="connsiteX67" fmla="*/ 4078364 w 4319084"/>
                  <a:gd name="connsiteY67" fmla="*/ 3105313 h 4345517"/>
                  <a:gd name="connsiteX68" fmla="*/ 4166120 w 4319084"/>
                  <a:gd name="connsiteY68" fmla="*/ 2888037 h 4345517"/>
                  <a:gd name="connsiteX69" fmla="*/ 4115898 w 4319084"/>
                  <a:gd name="connsiteY69" fmla="*/ 2815612 h 4345517"/>
                  <a:gd name="connsiteX70" fmla="*/ 4169291 w 4319084"/>
                  <a:gd name="connsiteY70" fmla="*/ 2611023 h 4345517"/>
                  <a:gd name="connsiteX71" fmla="*/ 4247532 w 4319084"/>
                  <a:gd name="connsiteY71" fmla="*/ 2573489 h 4345517"/>
                  <a:gd name="connsiteX72" fmla="*/ 4322072 w 4319084"/>
                  <a:gd name="connsiteY72" fmla="*/ 2460886 h 4345517"/>
                  <a:gd name="connsiteX73" fmla="*/ 4322072 w 4319084"/>
                  <a:gd name="connsiteY73" fmla="*/ 2428110 h 4345517"/>
                  <a:gd name="connsiteX74" fmla="*/ 4272379 w 4319084"/>
                  <a:gd name="connsiteY74" fmla="*/ 2334010 h 4345517"/>
                  <a:gd name="connsiteX75" fmla="*/ 4206297 w 4319084"/>
                  <a:gd name="connsiteY75" fmla="*/ 2278502 h 4345517"/>
                  <a:gd name="connsiteX76" fmla="*/ 4206297 w 4319084"/>
                  <a:gd name="connsiteY76" fmla="*/ 2067569 h 4345517"/>
                  <a:gd name="connsiteX77" fmla="*/ 4271850 w 4319084"/>
                  <a:gd name="connsiteY77" fmla="*/ 2011004 h 4345517"/>
                  <a:gd name="connsiteX78" fmla="*/ 4321543 w 4319084"/>
                  <a:gd name="connsiteY78" fmla="*/ 1911617 h 4345517"/>
                  <a:gd name="connsiteX79" fmla="*/ 4321543 w 4319084"/>
                  <a:gd name="connsiteY79" fmla="*/ 1897344 h 4345517"/>
                  <a:gd name="connsiteX80" fmla="*/ 4240660 w 4319084"/>
                  <a:gd name="connsiteY80" fmla="*/ 1778397 h 4345517"/>
                  <a:gd name="connsiteX81" fmla="*/ 4162419 w 4319084"/>
                  <a:gd name="connsiteY81" fmla="*/ 1740863 h 4345517"/>
                  <a:gd name="connsiteX82" fmla="*/ 4109025 w 4319084"/>
                  <a:gd name="connsiteY82" fmla="*/ 1536274 h 4345517"/>
                  <a:gd name="connsiteX83" fmla="*/ 4159247 w 4319084"/>
                  <a:gd name="connsiteY83" fmla="*/ 1463849 h 4345517"/>
                  <a:gd name="connsiteX84" fmla="*/ 4071491 w 4319084"/>
                  <a:gd name="connsiteY84" fmla="*/ 1246573 h 4345517"/>
                  <a:gd name="connsiteX85" fmla="*/ 3986907 w 4319084"/>
                  <a:gd name="connsiteY85" fmla="*/ 1230714 h 4345517"/>
                  <a:gd name="connsiteX86" fmla="*/ 3880648 w 4319084"/>
                  <a:gd name="connsiteY86" fmla="*/ 1048329 h 4345517"/>
                  <a:gd name="connsiteX87" fmla="*/ 3911838 w 4319084"/>
                  <a:gd name="connsiteY87" fmla="*/ 966388 h 4345517"/>
                  <a:gd name="connsiteX88" fmla="*/ 3771217 w 4319084"/>
                  <a:gd name="connsiteY88" fmla="*/ 780831 h 4345517"/>
                  <a:gd name="connsiteX89" fmla="*/ 3683461 w 4319084"/>
                  <a:gd name="connsiteY89" fmla="*/ 790347 h 4345517"/>
                  <a:gd name="connsiteX90" fmla="*/ 3533323 w 4319084"/>
                  <a:gd name="connsiteY90" fmla="*/ 639152 h 4345517"/>
                  <a:gd name="connsiteX91" fmla="*/ 3542839 w 4319084"/>
                  <a:gd name="connsiteY91" fmla="*/ 550868 h 4345517"/>
                  <a:gd name="connsiteX92" fmla="*/ 3358340 w 4319084"/>
                  <a:gd name="connsiteY92" fmla="*/ 409189 h 4345517"/>
                  <a:gd name="connsiteX93" fmla="*/ 3276927 w 4319084"/>
                  <a:gd name="connsiteY93" fmla="*/ 440908 h 4345517"/>
                  <a:gd name="connsiteX94" fmla="*/ 3095600 w 4319084"/>
                  <a:gd name="connsiteY94" fmla="*/ 334120 h 4345517"/>
                  <a:gd name="connsiteX95" fmla="*/ 3079740 w 4319084"/>
                  <a:gd name="connsiteY95" fmla="*/ 249007 h 4345517"/>
                  <a:gd name="connsiteX96" fmla="*/ 2864050 w 4319084"/>
                  <a:gd name="connsiteY96" fmla="*/ 160723 h 4345517"/>
                  <a:gd name="connsiteX97" fmla="*/ 2791625 w 4319084"/>
                  <a:gd name="connsiteY97" fmla="*/ 210944 h 4345517"/>
                  <a:gd name="connsiteX98" fmla="*/ 2588094 w 4319084"/>
                  <a:gd name="connsiteY98" fmla="*/ 157551 h 4345517"/>
                  <a:gd name="connsiteX99" fmla="*/ 2550560 w 4319084"/>
                  <a:gd name="connsiteY99" fmla="*/ 78781 h 4345517"/>
                  <a:gd name="connsiteX100" fmla="*/ 2448001 w 4319084"/>
                  <a:gd name="connsiteY100" fmla="*/ 12 h 4345517"/>
                  <a:gd name="connsiteX101" fmla="*/ 2401480 w 4319084"/>
                  <a:gd name="connsiteY101" fmla="*/ 12 h 4345517"/>
                  <a:gd name="connsiteX102" fmla="*/ 2319010 w 4319084"/>
                  <a:gd name="connsiteY102" fmla="*/ 47062 h 4345517"/>
                  <a:gd name="connsiteX103" fmla="*/ 2262973 w 4319084"/>
                  <a:gd name="connsiteY103" fmla="*/ 113144 h 4345517"/>
                  <a:gd name="connsiteX104" fmla="*/ 2053098 w 4319084"/>
                  <a:gd name="connsiteY104" fmla="*/ 113144 h 4345517"/>
                  <a:gd name="connsiteX105" fmla="*/ 1999705 w 4319084"/>
                  <a:gd name="connsiteY105" fmla="*/ 50234 h 4345517"/>
                  <a:gd name="connsiteX106" fmla="*/ 1892917 w 4319084"/>
                  <a:gd name="connsiteY106" fmla="*/ 12 h 4345517"/>
                  <a:gd name="connsiteX107" fmla="*/ 1892388 w 4319084"/>
                  <a:gd name="connsiteY107" fmla="*/ 12 h 4345517"/>
                  <a:gd name="connsiteX108" fmla="*/ 1768155 w 4319084"/>
                  <a:gd name="connsiteY108" fmla="*/ 81953 h 43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4319084" h="4345517">
                    <a:moveTo>
                      <a:pt x="1768155" y="81953"/>
                    </a:moveTo>
                    <a:lnTo>
                      <a:pt x="1730621" y="160723"/>
                    </a:lnTo>
                    <a:cubicBezTo>
                      <a:pt x="1696258" y="239492"/>
                      <a:pt x="1595815" y="264338"/>
                      <a:pt x="1527090" y="214116"/>
                    </a:cubicBezTo>
                    <a:lnTo>
                      <a:pt x="1455722" y="163894"/>
                    </a:lnTo>
                    <a:cubicBezTo>
                      <a:pt x="1374310" y="104157"/>
                      <a:pt x="1258535" y="154379"/>
                      <a:pt x="1240032" y="252179"/>
                    </a:cubicBezTo>
                    <a:lnTo>
                      <a:pt x="1224173" y="337292"/>
                    </a:lnTo>
                    <a:cubicBezTo>
                      <a:pt x="1208313" y="422405"/>
                      <a:pt x="1121085" y="472627"/>
                      <a:pt x="1042845" y="444080"/>
                    </a:cubicBezTo>
                    <a:lnTo>
                      <a:pt x="961433" y="412361"/>
                    </a:lnTo>
                    <a:cubicBezTo>
                      <a:pt x="867333" y="377998"/>
                      <a:pt x="767417" y="453067"/>
                      <a:pt x="776933" y="554039"/>
                    </a:cubicBezTo>
                    <a:lnTo>
                      <a:pt x="786449" y="642324"/>
                    </a:lnTo>
                    <a:cubicBezTo>
                      <a:pt x="795965" y="727437"/>
                      <a:pt x="724068" y="799863"/>
                      <a:pt x="636312" y="793519"/>
                    </a:cubicBezTo>
                    <a:lnTo>
                      <a:pt x="551727" y="787175"/>
                    </a:lnTo>
                    <a:cubicBezTo>
                      <a:pt x="450755" y="777130"/>
                      <a:pt x="375686" y="878103"/>
                      <a:pt x="410049" y="972203"/>
                    </a:cubicBezTo>
                    <a:lnTo>
                      <a:pt x="441239" y="1054144"/>
                    </a:lnTo>
                    <a:cubicBezTo>
                      <a:pt x="472430" y="1136085"/>
                      <a:pt x="419565" y="1223841"/>
                      <a:pt x="334980" y="1236529"/>
                    </a:cubicBezTo>
                    <a:lnTo>
                      <a:pt x="250396" y="1252388"/>
                    </a:lnTo>
                    <a:cubicBezTo>
                      <a:pt x="150481" y="1268248"/>
                      <a:pt x="103431" y="1384551"/>
                      <a:pt x="162640" y="1469664"/>
                    </a:cubicBezTo>
                    <a:lnTo>
                      <a:pt x="212862" y="1542090"/>
                    </a:lnTo>
                    <a:cubicBezTo>
                      <a:pt x="263084" y="1611343"/>
                      <a:pt x="237708" y="1711787"/>
                      <a:pt x="159468" y="1746678"/>
                    </a:cubicBezTo>
                    <a:lnTo>
                      <a:pt x="81227" y="1784212"/>
                    </a:lnTo>
                    <a:cubicBezTo>
                      <a:pt x="-9701" y="1824918"/>
                      <a:pt x="-28204" y="1950737"/>
                      <a:pt x="50037" y="2016819"/>
                    </a:cubicBezTo>
                    <a:lnTo>
                      <a:pt x="115590" y="2073385"/>
                    </a:lnTo>
                    <a:cubicBezTo>
                      <a:pt x="181143" y="2126778"/>
                      <a:pt x="181143" y="2230923"/>
                      <a:pt x="115590" y="2284317"/>
                    </a:cubicBezTo>
                    <a:lnTo>
                      <a:pt x="50037" y="2340882"/>
                    </a:lnTo>
                    <a:cubicBezTo>
                      <a:pt x="-28204" y="2406964"/>
                      <a:pt x="-12344" y="2529611"/>
                      <a:pt x="81227" y="2573489"/>
                    </a:cubicBezTo>
                    <a:lnTo>
                      <a:pt x="159468" y="2611023"/>
                    </a:lnTo>
                    <a:cubicBezTo>
                      <a:pt x="237708" y="2645386"/>
                      <a:pt x="262555" y="2746358"/>
                      <a:pt x="212862" y="2815612"/>
                    </a:cubicBezTo>
                    <a:lnTo>
                      <a:pt x="162640" y="2888037"/>
                    </a:lnTo>
                    <a:cubicBezTo>
                      <a:pt x="103431" y="2969978"/>
                      <a:pt x="153124" y="3086281"/>
                      <a:pt x="250396" y="3105313"/>
                    </a:cubicBezTo>
                    <a:lnTo>
                      <a:pt x="334980" y="3121173"/>
                    </a:lnTo>
                    <a:cubicBezTo>
                      <a:pt x="419565" y="3137032"/>
                      <a:pt x="469786" y="3224788"/>
                      <a:pt x="441239" y="3303557"/>
                    </a:cubicBezTo>
                    <a:lnTo>
                      <a:pt x="410049" y="3385498"/>
                    </a:lnTo>
                    <a:cubicBezTo>
                      <a:pt x="375686" y="3480127"/>
                      <a:pt x="450755" y="3580571"/>
                      <a:pt x="550670" y="3571055"/>
                    </a:cubicBezTo>
                    <a:lnTo>
                      <a:pt x="638426" y="3561539"/>
                    </a:lnTo>
                    <a:cubicBezTo>
                      <a:pt x="723011" y="3552024"/>
                      <a:pt x="794907" y="3624449"/>
                      <a:pt x="788563" y="3712734"/>
                    </a:cubicBezTo>
                    <a:lnTo>
                      <a:pt x="779048" y="3801019"/>
                    </a:lnTo>
                    <a:cubicBezTo>
                      <a:pt x="769532" y="3901462"/>
                      <a:pt x="869976" y="3977060"/>
                      <a:pt x="963547" y="3942697"/>
                    </a:cubicBezTo>
                    <a:lnTo>
                      <a:pt x="1044960" y="3910978"/>
                    </a:lnTo>
                    <a:cubicBezTo>
                      <a:pt x="1126372" y="3879259"/>
                      <a:pt x="1214128" y="3933181"/>
                      <a:pt x="1226287" y="4017766"/>
                    </a:cubicBezTo>
                    <a:lnTo>
                      <a:pt x="1242147" y="4102879"/>
                    </a:lnTo>
                    <a:cubicBezTo>
                      <a:pt x="1258006" y="4203323"/>
                      <a:pt x="1373781" y="4250901"/>
                      <a:pt x="1457837" y="4191163"/>
                    </a:cubicBezTo>
                    <a:lnTo>
                      <a:pt x="1529733" y="4140942"/>
                    </a:lnTo>
                    <a:cubicBezTo>
                      <a:pt x="1598458" y="4090720"/>
                      <a:pt x="1698902" y="4115566"/>
                      <a:pt x="1733264" y="4194336"/>
                    </a:cubicBezTo>
                    <a:lnTo>
                      <a:pt x="1770798" y="4273105"/>
                    </a:lnTo>
                    <a:cubicBezTo>
                      <a:pt x="1788244" y="4312225"/>
                      <a:pt x="1821549" y="4338129"/>
                      <a:pt x="1858555" y="4348702"/>
                    </a:cubicBezTo>
                    <a:lnTo>
                      <a:pt x="1935209" y="4348702"/>
                    </a:lnTo>
                    <a:cubicBezTo>
                      <a:pt x="1960584" y="4341829"/>
                      <a:pt x="1984374" y="4327556"/>
                      <a:pt x="2003405" y="4304824"/>
                    </a:cubicBezTo>
                    <a:lnTo>
                      <a:pt x="2059971" y="4238742"/>
                    </a:lnTo>
                    <a:cubicBezTo>
                      <a:pt x="2113365" y="4172661"/>
                      <a:pt x="2216452" y="4172661"/>
                      <a:pt x="2269846" y="4238742"/>
                    </a:cubicBezTo>
                    <a:lnTo>
                      <a:pt x="2326412" y="4304824"/>
                    </a:lnTo>
                    <a:cubicBezTo>
                      <a:pt x="2344914" y="4327027"/>
                      <a:pt x="2367646" y="4341301"/>
                      <a:pt x="2391964" y="4348702"/>
                    </a:cubicBezTo>
                    <a:lnTo>
                      <a:pt x="2472848" y="4348702"/>
                    </a:lnTo>
                    <a:cubicBezTo>
                      <a:pt x="2508268" y="4337600"/>
                      <a:pt x="2539987" y="4312225"/>
                      <a:pt x="2557961" y="4273105"/>
                    </a:cubicBezTo>
                    <a:lnTo>
                      <a:pt x="2595495" y="4194336"/>
                    </a:lnTo>
                    <a:cubicBezTo>
                      <a:pt x="2629858" y="4115566"/>
                      <a:pt x="2730302" y="4090720"/>
                      <a:pt x="2799026" y="4140942"/>
                    </a:cubicBezTo>
                    <a:lnTo>
                      <a:pt x="2870923" y="4191163"/>
                    </a:lnTo>
                    <a:cubicBezTo>
                      <a:pt x="2952335" y="4250901"/>
                      <a:pt x="3068110" y="4200679"/>
                      <a:pt x="3086613" y="4102879"/>
                    </a:cubicBezTo>
                    <a:lnTo>
                      <a:pt x="3102472" y="4017766"/>
                    </a:lnTo>
                    <a:cubicBezTo>
                      <a:pt x="3118332" y="3932653"/>
                      <a:pt x="3205559" y="3882431"/>
                      <a:pt x="3283800" y="3910978"/>
                    </a:cubicBezTo>
                    <a:lnTo>
                      <a:pt x="3365212" y="3942697"/>
                    </a:lnTo>
                    <a:cubicBezTo>
                      <a:pt x="3459312" y="3977060"/>
                      <a:pt x="3559227" y="3901991"/>
                      <a:pt x="3549712" y="3801019"/>
                    </a:cubicBezTo>
                    <a:lnTo>
                      <a:pt x="3540196" y="3712734"/>
                    </a:lnTo>
                    <a:cubicBezTo>
                      <a:pt x="3530680" y="3627621"/>
                      <a:pt x="3602577" y="3555195"/>
                      <a:pt x="3690333" y="3561539"/>
                    </a:cubicBezTo>
                    <a:lnTo>
                      <a:pt x="3778089" y="3571055"/>
                    </a:lnTo>
                    <a:cubicBezTo>
                      <a:pt x="3878004" y="3580571"/>
                      <a:pt x="3953073" y="3479598"/>
                      <a:pt x="3918711" y="3385498"/>
                    </a:cubicBezTo>
                    <a:lnTo>
                      <a:pt x="3887520" y="3303557"/>
                    </a:lnTo>
                    <a:cubicBezTo>
                      <a:pt x="3856330" y="3221616"/>
                      <a:pt x="3909195" y="3133860"/>
                      <a:pt x="3993779" y="3121173"/>
                    </a:cubicBezTo>
                    <a:lnTo>
                      <a:pt x="4078364" y="3105313"/>
                    </a:lnTo>
                    <a:cubicBezTo>
                      <a:pt x="4178279" y="3089453"/>
                      <a:pt x="4225329" y="2973150"/>
                      <a:pt x="4166120" y="2888037"/>
                    </a:cubicBezTo>
                    <a:lnTo>
                      <a:pt x="4115898" y="2815612"/>
                    </a:lnTo>
                    <a:cubicBezTo>
                      <a:pt x="4065676" y="2746358"/>
                      <a:pt x="4091051" y="2645914"/>
                      <a:pt x="4169291" y="2611023"/>
                    </a:cubicBezTo>
                    <a:lnTo>
                      <a:pt x="4247532" y="2573489"/>
                    </a:lnTo>
                    <a:cubicBezTo>
                      <a:pt x="4291410" y="2549700"/>
                      <a:pt x="4317314" y="2506879"/>
                      <a:pt x="4322072" y="2460886"/>
                    </a:cubicBezTo>
                    <a:lnTo>
                      <a:pt x="4322072" y="2428110"/>
                    </a:lnTo>
                    <a:cubicBezTo>
                      <a:pt x="4318371" y="2393219"/>
                      <a:pt x="4301983" y="2359385"/>
                      <a:pt x="4272379" y="2334010"/>
                    </a:cubicBezTo>
                    <a:lnTo>
                      <a:pt x="4206297" y="2278502"/>
                    </a:lnTo>
                    <a:cubicBezTo>
                      <a:pt x="4140744" y="2221936"/>
                      <a:pt x="4140744" y="2120963"/>
                      <a:pt x="4206297" y="2067569"/>
                    </a:cubicBezTo>
                    <a:lnTo>
                      <a:pt x="4271850" y="2011004"/>
                    </a:lnTo>
                    <a:cubicBezTo>
                      <a:pt x="4303569" y="1984042"/>
                      <a:pt x="4319429" y="1948094"/>
                      <a:pt x="4321543" y="1911617"/>
                    </a:cubicBezTo>
                    <a:lnTo>
                      <a:pt x="4321543" y="1897344"/>
                    </a:lnTo>
                    <a:cubicBezTo>
                      <a:pt x="4318900" y="1848708"/>
                      <a:pt x="4291410" y="1802186"/>
                      <a:pt x="4240660" y="1778397"/>
                    </a:cubicBezTo>
                    <a:lnTo>
                      <a:pt x="4162419" y="1740863"/>
                    </a:lnTo>
                    <a:cubicBezTo>
                      <a:pt x="4084179" y="1706500"/>
                      <a:pt x="4059332" y="1605528"/>
                      <a:pt x="4109025" y="1536274"/>
                    </a:cubicBezTo>
                    <a:lnTo>
                      <a:pt x="4159247" y="1463849"/>
                    </a:lnTo>
                    <a:cubicBezTo>
                      <a:pt x="4218456" y="1381908"/>
                      <a:pt x="4168763" y="1265605"/>
                      <a:pt x="4071491" y="1246573"/>
                    </a:cubicBezTo>
                    <a:lnTo>
                      <a:pt x="3986907" y="1230714"/>
                    </a:lnTo>
                    <a:cubicBezTo>
                      <a:pt x="3902322" y="1214854"/>
                      <a:pt x="3852100" y="1127098"/>
                      <a:pt x="3880648" y="1048329"/>
                    </a:cubicBezTo>
                    <a:lnTo>
                      <a:pt x="3911838" y="966388"/>
                    </a:lnTo>
                    <a:cubicBezTo>
                      <a:pt x="3946201" y="871759"/>
                      <a:pt x="3871132" y="771315"/>
                      <a:pt x="3771217" y="780831"/>
                    </a:cubicBezTo>
                    <a:lnTo>
                      <a:pt x="3683461" y="790347"/>
                    </a:lnTo>
                    <a:cubicBezTo>
                      <a:pt x="3598876" y="799863"/>
                      <a:pt x="3526980" y="727437"/>
                      <a:pt x="3533323" y="639152"/>
                    </a:cubicBezTo>
                    <a:lnTo>
                      <a:pt x="3542839" y="550868"/>
                    </a:lnTo>
                    <a:cubicBezTo>
                      <a:pt x="3552355" y="450424"/>
                      <a:pt x="3451911" y="374826"/>
                      <a:pt x="3358340" y="409189"/>
                    </a:cubicBezTo>
                    <a:lnTo>
                      <a:pt x="3276927" y="440908"/>
                    </a:lnTo>
                    <a:cubicBezTo>
                      <a:pt x="3195515" y="472627"/>
                      <a:pt x="3107759" y="418705"/>
                      <a:pt x="3095600" y="334120"/>
                    </a:cubicBezTo>
                    <a:lnTo>
                      <a:pt x="3079740" y="249007"/>
                    </a:lnTo>
                    <a:cubicBezTo>
                      <a:pt x="3063881" y="148564"/>
                      <a:pt x="2948106" y="100985"/>
                      <a:pt x="2864050" y="160723"/>
                    </a:cubicBezTo>
                    <a:lnTo>
                      <a:pt x="2791625" y="210944"/>
                    </a:lnTo>
                    <a:cubicBezTo>
                      <a:pt x="2722900" y="261166"/>
                      <a:pt x="2622456" y="236320"/>
                      <a:pt x="2588094" y="157551"/>
                    </a:cubicBezTo>
                    <a:lnTo>
                      <a:pt x="2550560" y="78781"/>
                    </a:lnTo>
                    <a:cubicBezTo>
                      <a:pt x="2531000" y="34375"/>
                      <a:pt x="2491351" y="7414"/>
                      <a:pt x="2448001" y="12"/>
                    </a:cubicBezTo>
                    <a:lnTo>
                      <a:pt x="2401480" y="12"/>
                    </a:lnTo>
                    <a:cubicBezTo>
                      <a:pt x="2370818" y="5299"/>
                      <a:pt x="2341742" y="20101"/>
                      <a:pt x="2319010" y="47062"/>
                    </a:cubicBezTo>
                    <a:lnTo>
                      <a:pt x="2262973" y="113144"/>
                    </a:lnTo>
                    <a:cubicBezTo>
                      <a:pt x="2206407" y="179225"/>
                      <a:pt x="2106492" y="179225"/>
                      <a:pt x="2053098" y="113144"/>
                    </a:cubicBezTo>
                    <a:lnTo>
                      <a:pt x="1999705" y="50234"/>
                    </a:lnTo>
                    <a:cubicBezTo>
                      <a:pt x="1971157" y="15872"/>
                      <a:pt x="1932037" y="-516"/>
                      <a:pt x="1892917" y="12"/>
                    </a:cubicBezTo>
                    <a:lnTo>
                      <a:pt x="1892388" y="12"/>
                    </a:lnTo>
                    <a:cubicBezTo>
                      <a:pt x="1842166" y="541"/>
                      <a:pt x="1793002" y="28560"/>
                      <a:pt x="1768155" y="81953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D485C7C-AD4F-4943-A7AF-59E04B473FA7}"/>
                </a:ext>
              </a:extLst>
            </p:cNvPr>
            <p:cNvSpPr/>
            <p:nvPr/>
          </p:nvSpPr>
          <p:spPr>
            <a:xfrm>
              <a:off x="5009231" y="4737405"/>
              <a:ext cx="885645" cy="822004"/>
            </a:xfrm>
            <a:custGeom>
              <a:avLst/>
              <a:gdLst>
                <a:gd name="connsiteX0" fmla="*/ 0 w 551435"/>
                <a:gd name="connsiteY0" fmla="*/ 438244 h 511811"/>
                <a:gd name="connsiteX1" fmla="*/ 548640 w 551435"/>
                <a:gd name="connsiteY1" fmla="*/ 438244 h 511811"/>
                <a:gd name="connsiteX2" fmla="*/ 548640 w 551435"/>
                <a:gd name="connsiteY2" fmla="*/ 511811 h 511811"/>
                <a:gd name="connsiteX3" fmla="*/ 0 w 551435"/>
                <a:gd name="connsiteY3" fmla="*/ 511811 h 511811"/>
                <a:gd name="connsiteX4" fmla="*/ 275718 w 551435"/>
                <a:gd name="connsiteY4" fmla="*/ 0 h 511811"/>
                <a:gd name="connsiteX5" fmla="*/ 389041 w 551435"/>
                <a:gd name="connsiteY5" fmla="*/ 195385 h 511811"/>
                <a:gd name="connsiteX6" fmla="*/ 551435 w 551435"/>
                <a:gd name="connsiteY6" fmla="*/ 55390 h 511811"/>
                <a:gd name="connsiteX7" fmla="*/ 551435 w 551435"/>
                <a:gd name="connsiteY7" fmla="*/ 377570 h 511811"/>
                <a:gd name="connsiteX8" fmla="*/ 0 w 551435"/>
                <a:gd name="connsiteY8" fmla="*/ 377570 h 511811"/>
                <a:gd name="connsiteX9" fmla="*/ 0 w 551435"/>
                <a:gd name="connsiteY9" fmla="*/ 55390 h 511811"/>
                <a:gd name="connsiteX10" fmla="*/ 162394 w 551435"/>
                <a:gd name="connsiteY10" fmla="*/ 195385 h 51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435" h="511811">
                  <a:moveTo>
                    <a:pt x="0" y="438244"/>
                  </a:moveTo>
                  <a:lnTo>
                    <a:pt x="548640" y="438244"/>
                  </a:lnTo>
                  <a:lnTo>
                    <a:pt x="548640" y="511811"/>
                  </a:lnTo>
                  <a:lnTo>
                    <a:pt x="0" y="511811"/>
                  </a:lnTo>
                  <a:close/>
                  <a:moveTo>
                    <a:pt x="275718" y="0"/>
                  </a:moveTo>
                  <a:lnTo>
                    <a:pt x="389041" y="195385"/>
                  </a:lnTo>
                  <a:lnTo>
                    <a:pt x="551435" y="55390"/>
                  </a:lnTo>
                  <a:lnTo>
                    <a:pt x="551435" y="377570"/>
                  </a:lnTo>
                  <a:lnTo>
                    <a:pt x="0" y="377570"/>
                  </a:lnTo>
                  <a:lnTo>
                    <a:pt x="0" y="55390"/>
                  </a:lnTo>
                  <a:lnTo>
                    <a:pt x="162394" y="195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69" y="458008"/>
            <a:ext cx="1985731" cy="16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60339" y="1335835"/>
            <a:ext cx="85459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3399"/>
                </a:solidFill>
                <a:effectLst>
                  <a:reflection blurRad="6350" stA="53000" endA="300" endPos="35500" dir="5400000" sy="-90000" algn="bl" rotWithShape="0"/>
                </a:effectLst>
                <a:latin typeface=".VnBahamasBH" panose="020BE200000000000000" pitchFamily="34" charset="0"/>
              </a:rPr>
              <a:t>MASTER OF EATING AND ENTERTAINMENT</a:t>
            </a:r>
            <a:endParaRPr lang="en-US" sz="3600" b="0" cap="none" spc="0" dirty="0">
              <a:ln w="0"/>
              <a:solidFill>
                <a:srgbClr val="FF3399"/>
              </a:solidFill>
              <a:effectLst>
                <a:reflection blurRad="6350" stA="53000" endA="300" endPos="35500" dir="5400000" sy="-90000" algn="bl" rotWithShape="0"/>
              </a:effectLst>
              <a:latin typeface=".VnBahamasBH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9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E055697-7655-477A-80AB-20934ABED48A}"/>
              </a:ext>
            </a:extLst>
          </p:cNvPr>
          <p:cNvSpPr txBox="1"/>
          <p:nvPr/>
        </p:nvSpPr>
        <p:spPr>
          <a:xfrm rot="16200000">
            <a:off x="-2065215" y="2253287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Dense academic </a:t>
            </a:r>
            <a:r>
              <a:rPr lang="en-US" altLang="ko-KR" sz="24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schedule</a:t>
            </a:r>
            <a:endParaRPr lang="en-US" altLang="ko-KR" sz="2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 rot="351353">
            <a:off x="4422008" y="96371"/>
            <a:ext cx="23161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b="1" dirty="0" smtClean="0">
                <a:solidFill>
                  <a:srgbClr val="FF3399"/>
                </a:solidFill>
                <a:cs typeface="Arial" pitchFamily="34" charset="0"/>
              </a:rPr>
              <a:t>Cap and share all the memories</a:t>
            </a:r>
            <a:endParaRPr lang="ko-KR" altLang="en-US" b="1" dirty="0">
              <a:solidFill>
                <a:srgbClr val="FF3399"/>
              </a:solidFill>
              <a:cs typeface="Arial" pitchFamily="34" charset="0"/>
            </a:endParaRPr>
          </a:p>
        </p:txBody>
      </p:sp>
      <p:pic>
        <p:nvPicPr>
          <p:cNvPr id="22" name="Picture Placeholder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9438"/>
          <a:stretch/>
        </p:blipFill>
        <p:spPr>
          <a:xfrm>
            <a:off x="690980" y="196645"/>
            <a:ext cx="2750440" cy="4168878"/>
          </a:xfrm>
        </p:spPr>
      </p:pic>
      <p:pic>
        <p:nvPicPr>
          <p:cNvPr id="23" name="Picture Placeholder 1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1" r="475" b="1"/>
          <a:stretch/>
        </p:blipFill>
        <p:spPr>
          <a:xfrm rot="361583">
            <a:off x="3780798" y="808120"/>
            <a:ext cx="2871748" cy="2860891"/>
          </a:xfrm>
        </p:spPr>
      </p:pic>
      <p:sp>
        <p:nvSpPr>
          <p:cNvPr id="27" name="Heart 26"/>
          <p:cNvSpPr/>
          <p:nvPr/>
        </p:nvSpPr>
        <p:spPr>
          <a:xfrm>
            <a:off x="2066200" y="4445062"/>
            <a:ext cx="3111381" cy="232976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Try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 balance between </a:t>
            </a:r>
            <a:r>
              <a:rPr lang="en-US" altLang="ko-KR" sz="2000" b="1" dirty="0">
                <a:solidFill>
                  <a:srgbClr val="FF3399"/>
                </a:solidFill>
                <a:cs typeface="Arial" pitchFamily="34" charset="0"/>
              </a:rPr>
              <a:t>STRESS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and </a:t>
            </a:r>
            <a:r>
              <a:rPr lang="en-US" altLang="ko-KR" sz="2000" b="1" dirty="0" smtClean="0">
                <a:solidFill>
                  <a:srgbClr val="FF3399"/>
                </a:solidFill>
                <a:cs typeface="Arial" pitchFamily="34" charset="0"/>
              </a:rPr>
              <a:t>HAPPINESS</a:t>
            </a:r>
            <a:endParaRPr lang="en-US" altLang="ko-KR" sz="2000" b="1" dirty="0">
              <a:solidFill>
                <a:srgbClr val="FF3399"/>
              </a:solidFill>
              <a:cs typeface="Arial" pitchFamily="34" charset="0"/>
            </a:endParaRPr>
          </a:p>
          <a:p>
            <a:pPr algn="ctr"/>
            <a:endParaRPr lang="en-US" sz="2000" dirty="0"/>
          </a:p>
        </p:txBody>
      </p:sp>
      <p:pic>
        <p:nvPicPr>
          <p:cNvPr id="2050" name="Picture 2" descr="Káº¿t quáº£ hÃ¬nh áº£nh cho question mark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64" y="4445062"/>
            <a:ext cx="2228228" cy="22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 rot="21233625">
            <a:off x="8827580" y="91486"/>
            <a:ext cx="23161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b="1" dirty="0" smtClean="0">
                <a:solidFill>
                  <a:srgbClr val="FF3399"/>
                </a:solidFill>
                <a:cs typeface="Arial" pitchFamily="34" charset="0"/>
              </a:rPr>
              <a:t>Find the relaxation in all the situation</a:t>
            </a:r>
            <a:endParaRPr lang="ko-KR" altLang="en-US" b="1" dirty="0">
              <a:solidFill>
                <a:srgbClr val="FF3399"/>
              </a:solidFill>
              <a:cs typeface="Arial" pitchFamily="34" charset="0"/>
            </a:endParaRPr>
          </a:p>
        </p:txBody>
      </p:sp>
      <p:pic>
        <p:nvPicPr>
          <p:cNvPr id="3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855">
            <a:off x="8529588" y="772518"/>
            <a:ext cx="3476154" cy="2721942"/>
          </a:xfr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>
            <a:off x="6483597" y="3654317"/>
            <a:ext cx="23161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 smtClean="0">
                <a:solidFill>
                  <a:srgbClr val="FF3399"/>
                </a:solidFill>
                <a:cs typeface="Arial" pitchFamily="34" charset="0"/>
              </a:rPr>
              <a:t>Do what you like</a:t>
            </a:r>
            <a:endParaRPr lang="ko-KR" altLang="en-US" b="1" dirty="0">
              <a:solidFill>
                <a:srgbClr val="FF3399"/>
              </a:solidFill>
              <a:cs typeface="Arial" pitchFamily="34" charset="0"/>
            </a:endParaRPr>
          </a:p>
        </p:txBody>
      </p:sp>
      <p:pic>
        <p:nvPicPr>
          <p:cNvPr id="34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0">
            <a:off x="5828186" y="4131157"/>
            <a:ext cx="3958220" cy="2637781"/>
          </a:xfrm>
        </p:spPr>
      </p:pic>
      <p:pic>
        <p:nvPicPr>
          <p:cNvPr id="2052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8183" r="17416" b="16387"/>
          <a:stretch/>
        </p:blipFill>
        <p:spPr bwMode="auto">
          <a:xfrm>
            <a:off x="327187" y="4691903"/>
            <a:ext cx="1731903" cy="18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3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7261" y="0"/>
            <a:ext cx="8206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What will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wait for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you in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MEE?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819">
            <a:off x="346460" y="665057"/>
            <a:ext cx="3716004" cy="2787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37" y="646330"/>
            <a:ext cx="2273201" cy="2824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961">
            <a:off x="7625805" y="794853"/>
            <a:ext cx="4326690" cy="2433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17" y="4117117"/>
            <a:ext cx="3835019" cy="254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605">
            <a:off x="7939000" y="3642269"/>
            <a:ext cx="4000994" cy="2666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33">
            <a:off x="335068" y="3874237"/>
            <a:ext cx="3248668" cy="25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6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E055697-7655-477A-80AB-20934ABED48A}"/>
              </a:ext>
            </a:extLst>
          </p:cNvPr>
          <p:cNvSpPr txBox="1"/>
          <p:nvPr/>
        </p:nvSpPr>
        <p:spPr>
          <a:xfrm rot="16200000">
            <a:off x="-2065215" y="2253287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Dense academic </a:t>
            </a:r>
            <a:r>
              <a:rPr lang="en-US" altLang="ko-KR" sz="24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schedule</a:t>
            </a:r>
            <a:endParaRPr lang="en-US" altLang="ko-KR" sz="2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 rot="351353">
            <a:off x="4422008" y="96371"/>
            <a:ext cx="23161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b="1" dirty="0" smtClean="0">
                <a:solidFill>
                  <a:srgbClr val="FF3399"/>
                </a:solidFill>
                <a:cs typeface="Arial" pitchFamily="34" charset="0"/>
              </a:rPr>
              <a:t>Cap and share all the memories</a:t>
            </a:r>
            <a:endParaRPr lang="ko-KR" altLang="en-US" b="1" dirty="0">
              <a:solidFill>
                <a:srgbClr val="FF3399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 rot="21233625">
            <a:off x="8827580" y="91486"/>
            <a:ext cx="23161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b="1" dirty="0" smtClean="0">
                <a:solidFill>
                  <a:srgbClr val="FF3399"/>
                </a:solidFill>
                <a:cs typeface="Arial" pitchFamily="34" charset="0"/>
              </a:rPr>
              <a:t>Find the relaxation in all the situation</a:t>
            </a:r>
            <a:endParaRPr lang="ko-KR" altLang="en-US" b="1" dirty="0">
              <a:solidFill>
                <a:srgbClr val="FF3399"/>
              </a:solidFill>
              <a:cs typeface="Arial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-900267" y="584693"/>
            <a:ext cx="1465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33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AN AMAZING FIELDTRIP WILL WAIT </a:t>
            </a:r>
            <a:r>
              <a:rPr lang="en-US" sz="4000" b="1" dirty="0" smtClean="0">
                <a:ln w="0"/>
                <a:solidFill>
                  <a:srgbClr val="FF33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FOR</a:t>
            </a:r>
            <a:r>
              <a:rPr lang="en-US" sz="4000" b="1" cap="none" spc="0" dirty="0" smtClean="0">
                <a:ln w="0"/>
                <a:solidFill>
                  <a:srgbClr val="FF33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cap="none" spc="0" dirty="0" smtClean="0">
                <a:ln w="0"/>
                <a:solidFill>
                  <a:srgbClr val="FF33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YOU</a:t>
            </a:r>
            <a:endParaRPr lang="en-US" sz="4000" b="1" cap="none" spc="0" dirty="0">
              <a:ln w="0"/>
              <a:solidFill>
                <a:srgbClr val="FF339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00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7D9EB815-83DA-4AE0-BF0A-573FDAC23FBC}"/>
              </a:ext>
            </a:extLst>
          </p:cNvPr>
          <p:cNvSpPr/>
          <p:nvPr/>
        </p:nvSpPr>
        <p:spPr>
          <a:xfrm rot="10800000">
            <a:off x="-13252" y="106401"/>
            <a:ext cx="12205252" cy="4554261"/>
          </a:xfrm>
          <a:custGeom>
            <a:avLst/>
            <a:gdLst>
              <a:gd name="connsiteX0" fmla="*/ 12205252 w 12205252"/>
              <a:gd name="connsiteY0" fmla="*/ 4554261 h 4554261"/>
              <a:gd name="connsiteX1" fmla="*/ 6108196 w 12205252"/>
              <a:gd name="connsiteY1" fmla="*/ 4554261 h 4554261"/>
              <a:gd name="connsiteX2" fmla="*/ 6097056 w 12205252"/>
              <a:gd name="connsiteY2" fmla="*/ 4554261 h 4554261"/>
              <a:gd name="connsiteX3" fmla="*/ 0 w 12205252"/>
              <a:gd name="connsiteY3" fmla="*/ 4554261 h 4554261"/>
              <a:gd name="connsiteX4" fmla="*/ 0 w 12205252"/>
              <a:gd name="connsiteY4" fmla="*/ 1970835 h 4554261"/>
              <a:gd name="connsiteX5" fmla="*/ 316931 w 12205252"/>
              <a:gd name="connsiteY5" fmla="*/ 1777770 h 4554261"/>
              <a:gd name="connsiteX6" fmla="*/ 5867395 w 12205252"/>
              <a:gd name="connsiteY6" fmla="*/ 6099 h 4554261"/>
              <a:gd name="connsiteX7" fmla="*/ 6097056 w 12205252"/>
              <a:gd name="connsiteY7" fmla="*/ 282 h 4554261"/>
              <a:gd name="connsiteX8" fmla="*/ 6097056 w 12205252"/>
              <a:gd name="connsiteY8" fmla="*/ 0 h 4554261"/>
              <a:gd name="connsiteX9" fmla="*/ 6102626 w 12205252"/>
              <a:gd name="connsiteY9" fmla="*/ 141 h 4554261"/>
              <a:gd name="connsiteX10" fmla="*/ 6108196 w 12205252"/>
              <a:gd name="connsiteY10" fmla="*/ 0 h 4554261"/>
              <a:gd name="connsiteX11" fmla="*/ 6108196 w 12205252"/>
              <a:gd name="connsiteY11" fmla="*/ 282 h 4554261"/>
              <a:gd name="connsiteX12" fmla="*/ 6337857 w 12205252"/>
              <a:gd name="connsiteY12" fmla="*/ 6099 h 4554261"/>
              <a:gd name="connsiteX13" fmla="*/ 11888321 w 12205252"/>
              <a:gd name="connsiteY13" fmla="*/ 1777770 h 4554261"/>
              <a:gd name="connsiteX14" fmla="*/ 12205252 w 12205252"/>
              <a:gd name="connsiteY14" fmla="*/ 1970835 h 455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5252" h="4554261">
                <a:moveTo>
                  <a:pt x="12205252" y="4554261"/>
                </a:moveTo>
                <a:lnTo>
                  <a:pt x="6108196" y="4554261"/>
                </a:lnTo>
                <a:lnTo>
                  <a:pt x="6097056" y="4554261"/>
                </a:lnTo>
                <a:lnTo>
                  <a:pt x="0" y="4554261"/>
                </a:lnTo>
                <a:lnTo>
                  <a:pt x="0" y="1970835"/>
                </a:lnTo>
                <a:lnTo>
                  <a:pt x="316931" y="1777770"/>
                </a:lnTo>
                <a:cubicBezTo>
                  <a:pt x="2052484" y="752156"/>
                  <a:pt x="3925622" y="91603"/>
                  <a:pt x="5867395" y="6099"/>
                </a:cubicBezTo>
                <a:lnTo>
                  <a:pt x="6097056" y="282"/>
                </a:lnTo>
                <a:lnTo>
                  <a:pt x="6097056" y="0"/>
                </a:lnTo>
                <a:lnTo>
                  <a:pt x="6102626" y="141"/>
                </a:lnTo>
                <a:lnTo>
                  <a:pt x="6108196" y="0"/>
                </a:lnTo>
                <a:lnTo>
                  <a:pt x="6108196" y="282"/>
                </a:lnTo>
                <a:lnTo>
                  <a:pt x="6337857" y="6099"/>
                </a:lnTo>
                <a:cubicBezTo>
                  <a:pt x="8279630" y="91603"/>
                  <a:pt x="10152768" y="752156"/>
                  <a:pt x="11888321" y="1777770"/>
                </a:cubicBezTo>
                <a:lnTo>
                  <a:pt x="12205252" y="19708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D862F04F-821A-4867-8E37-B0550813FBD1}"/>
              </a:ext>
            </a:extLst>
          </p:cNvPr>
          <p:cNvSpPr txBox="1">
            <a:spLocks/>
          </p:cNvSpPr>
          <p:nvPr/>
        </p:nvSpPr>
        <p:spPr>
          <a:xfrm>
            <a:off x="-9938" y="5036524"/>
            <a:ext cx="12192000" cy="85729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/>
              <a:t>Thank you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B00C34F-E34C-4FDC-9A3C-F33B42C0E94A}"/>
              </a:ext>
            </a:extLst>
          </p:cNvPr>
          <p:cNvSpPr/>
          <p:nvPr/>
        </p:nvSpPr>
        <p:spPr>
          <a:xfrm>
            <a:off x="5145226" y="1862439"/>
            <a:ext cx="188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SPECIAL FOOD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3D2A7-5F8D-4A41-BD4E-F7C5856F08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1964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103</Words>
  <Application>Microsoft Office PowerPoint</Application>
  <PresentationFormat>Widescreen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 Unicode MS</vt:lpstr>
      <vt:lpstr>.VnBahamasBH</vt:lpstr>
      <vt:lpstr>Arial</vt:lpstr>
      <vt:lpstr>Calibri</vt:lpstr>
      <vt:lpstr>FZShuTi</vt:lpstr>
      <vt:lpstr>Cover and End Slide Master</vt:lpstr>
      <vt:lpstr>Contents Slide Master</vt:lpstr>
      <vt:lpstr>Section Break Slide Master</vt:lpstr>
      <vt:lpstr>What will wait for you in MEE?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Dinh Dieu Anh</cp:lastModifiedBy>
  <cp:revision>137</cp:revision>
  <dcterms:created xsi:type="dcterms:W3CDTF">2019-01-14T06:35:35Z</dcterms:created>
  <dcterms:modified xsi:type="dcterms:W3CDTF">2019-09-03T01:45:02Z</dcterms:modified>
</cp:coreProperties>
</file>